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71" r:id="rId6"/>
    <p:sldId id="257" r:id="rId7"/>
    <p:sldId id="258" r:id="rId8"/>
    <p:sldId id="259" r:id="rId9"/>
    <p:sldId id="260" r:id="rId10"/>
    <p:sldId id="262" r:id="rId11"/>
    <p:sldId id="270" r:id="rId12"/>
    <p:sldId id="263" r:id="rId13"/>
    <p:sldId id="268" r:id="rId14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5DD"/>
    <a:srgbClr val="F7ACB6"/>
    <a:srgbClr val="093C71"/>
    <a:srgbClr val="F8ACB6"/>
    <a:srgbClr val="AC0000"/>
    <a:srgbClr val="FF6B00"/>
    <a:srgbClr val="A4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0" autoAdjust="0"/>
    <p:restoredTop sz="95065" autoAdjust="0"/>
  </p:normalViewPr>
  <p:slideViewPr>
    <p:cSldViewPr snapToGrid="0">
      <p:cViewPr varScale="1">
        <p:scale>
          <a:sx n="51" d="100"/>
          <a:sy n="51" d="100"/>
        </p:scale>
        <p:origin x="608" y="36"/>
      </p:cViewPr>
      <p:guideLst/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8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=""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E17BEFB-F6C4-4444-A19F-25E270FD7FBB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2025/9/18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=""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D4E255-5998-4D2A-90B0-7420F77CD319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87DB0DE6-E203-4944-A294-2C337D556C89}" type="datetime1">
              <a:rPr lang="zh-TW" altLang="en-US" noProof="0" smtClean="0"/>
              <a:t>2025/9/18</a:t>
            </a:fld>
            <a:endParaRPr lang="zh-TW" altLang="en-US" noProof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3DCE8F5-1341-475C-BF40-2E24D91E8058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5838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8915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4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3796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5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0019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6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8873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7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4528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n-US" noProof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9</a:t>
            </a:fld>
            <a:endParaRPr 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7301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n-US" noProof="0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10</a:t>
            </a:fld>
            <a:endParaRPr 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55377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圖片版面配置區 9">
            <a:extLst>
              <a:ext uri="{FF2B5EF4-FFF2-40B4-BE49-F238E27FC236}">
                <a16:creationId xmlns=""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zh-TW" noProof="0"/>
              <a:t>插入或拖放影像</a:t>
            </a:r>
          </a:p>
        </p:txBody>
      </p:sp>
      <p:sp>
        <p:nvSpPr>
          <p:cNvPr id="7" name="手繪多邊形：圖案 6">
            <a:extLst>
              <a:ext uri="{FF2B5EF4-FFF2-40B4-BE49-F238E27FC236}">
                <a16:creationId xmlns=""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手繪多邊形：圖案 7">
            <a:extLst>
              <a:ext uri="{FF2B5EF4-FFF2-40B4-BE49-F238E27FC236}">
                <a16:creationId xmlns=""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noProof="0"/>
              <a:t>按一下以編輯副標題</a:t>
            </a:r>
          </a:p>
        </p:txBody>
      </p:sp>
      <p:sp>
        <p:nvSpPr>
          <p:cNvPr id="4" name="標題 3">
            <a:extLst>
              <a:ext uri="{FF2B5EF4-FFF2-40B4-BE49-F238E27FC236}">
                <a16:creationId xmlns=""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lnSpc>
                <a:spcPct val="100000"/>
              </a:lnSpc>
              <a:defRPr lang="en-ZA" sz="6600" b="1" spc="-3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zh-TW" altLang="en-US" noProof="0" smtClean="0"/>
              <a:t>按一下以編輯母片標題樣式</a:t>
            </a:r>
            <a:endParaRPr lang="zh-TW" noProof="0" dirty="0"/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：圓角 6">
            <a:extLst>
              <a:ext uri="{FF2B5EF4-FFF2-40B4-BE49-F238E27FC236}">
                <a16:creationId xmlns=""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zh-TW" altLang="en-US" sz="1200" b="1" noProof="0">
              <a:solidFill>
                <a:schemeClr val="accent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263525" lvl="0" indent="-263525" rt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插入頁尾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58DB212-BFA2-403F-85EF-DFD3FF6D973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zh-TW" altLang="en-US" noProof="0"/>
              <a:t>按一下以編輯標題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=""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10862677" cy="446281"/>
          </a:xfrm>
        </p:spPr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noProof="0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zh-TW" noProof="0"/>
              <a:t>插入頁尾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文字預留位置 4">
            <a:extLst>
              <a:ext uri="{FF2B5EF4-FFF2-40B4-BE49-F238E27FC236}">
                <a16:creationId xmlns=""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16" name="內容預留位置 5">
            <a:extLst>
              <a:ext uri="{FF2B5EF4-FFF2-40B4-BE49-F238E27FC236}">
                <a16:creationId xmlns=""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8664" y="1980001"/>
            <a:ext cx="5183188" cy="3996000"/>
          </a:xfrm>
        </p:spPr>
        <p:txBody>
          <a:bodyPr rtlCol="0"/>
          <a:lstStyle/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noProof="0"/>
          </a:p>
        </p:txBody>
      </p:sp>
      <p:sp>
        <p:nvSpPr>
          <p:cNvPr id="17" name="文字預留位置 2">
            <a:extLst>
              <a:ext uri="{FF2B5EF4-FFF2-40B4-BE49-F238E27FC236}">
                <a16:creationId xmlns=""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18" name="內容預留位置 3">
            <a:extLst>
              <a:ext uri="{FF2B5EF4-FFF2-40B4-BE49-F238E27FC236}">
                <a16:creationId xmlns=""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175" y="1980001"/>
            <a:ext cx="5157787" cy="3996000"/>
          </a:xfrm>
        </p:spPr>
        <p:txBody>
          <a:bodyPr rtlCol="0"/>
          <a:lstStyle/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noProof="0"/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預留位置 2">
            <a:extLst>
              <a:ext uri="{FF2B5EF4-FFF2-40B4-BE49-F238E27FC236}">
                <a16:creationId xmlns=""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175" y="1620000"/>
            <a:ext cx="10862678" cy="3932388"/>
          </a:xfrm>
        </p:spPr>
        <p:txBody>
          <a:bodyPr rtlCol="0"/>
          <a:lstStyle/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noProof="0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zh-TW" noProof="0"/>
              <a:t>插入頁尾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標題 5">
            <a:extLst>
              <a:ext uri="{FF2B5EF4-FFF2-40B4-BE49-F238E27FC236}">
                <a16:creationId xmlns=""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noProof="0"/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左欄">
            <a:extLst>
              <a:ext uri="{FF2B5EF4-FFF2-40B4-BE49-F238E27FC236}">
                <a16:creationId xmlns=""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620000"/>
            <a:ext cx="5148000" cy="4500000"/>
          </a:xfrm>
        </p:spPr>
        <p:txBody>
          <a:bodyPr rtlCol="0"/>
          <a:lstStyle/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noProof="0"/>
          </a:p>
        </p:txBody>
      </p:sp>
      <p:sp>
        <p:nvSpPr>
          <p:cNvPr id="4" name="右欄">
            <a:extLst>
              <a:ext uri="{FF2B5EF4-FFF2-40B4-BE49-F238E27FC236}">
                <a16:creationId xmlns=""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620000"/>
            <a:ext cx="5148000" cy="4500000"/>
          </a:xfrm>
        </p:spPr>
        <p:txBody>
          <a:bodyPr rtlCol="0"/>
          <a:lstStyle/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noProof="0"/>
          </a:p>
        </p:txBody>
      </p:sp>
      <p:sp>
        <p:nvSpPr>
          <p:cNvPr id="5" name="標題 4">
            <a:extLst>
              <a:ext uri="{FF2B5EF4-FFF2-40B4-BE49-F238E27FC236}">
                <a16:creationId xmlns=""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noProof="0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zh-TW" noProof="0"/>
              <a:t>插入頁尾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插入頁尾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8" name="標題 1">
            <a:extLst>
              <a:ext uri="{FF2B5EF4-FFF2-40B4-BE49-F238E27FC236}">
                <a16:creationId xmlns=""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9" name="文字預留位置 3">
            <a:extLst>
              <a:ext uri="{FF2B5EF4-FFF2-40B4-BE49-F238E27FC236}">
                <a16:creationId xmlns=""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15" name="內容預留位置 2">
            <a:extLst>
              <a:ext uri="{FF2B5EF4-FFF2-40B4-BE49-F238E27FC236}">
                <a16:creationId xmlns=""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圖片預留位置 2">
            <a:extLst>
              <a:ext uri="{FF2B5EF4-FFF2-40B4-BE49-F238E27FC236}">
                <a16:creationId xmlns=""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  <a:buNone/>
            </a:pPr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插入頁尾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6" name="標題 1">
            <a:extLst>
              <a:ext uri="{FF2B5EF4-FFF2-40B4-BE49-F238E27FC236}">
                <a16:creationId xmlns=""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7" name="文字預留位置 3">
            <a:extLst>
              <a:ext uri="{FF2B5EF4-FFF2-40B4-BE49-F238E27FC236}">
                <a16:creationId xmlns=""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3" name="頁尾版面配置區 2">
            <a:extLst>
              <a:ext uri="{FF2B5EF4-FFF2-40B4-BE49-F238E27FC236}">
                <a16:creationId xmlns=""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插入頁尾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>
            <a:extLst>
              <a:ext uri="{FF2B5EF4-FFF2-40B4-BE49-F238E27FC236}">
                <a16:creationId xmlns=""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zh-TW" noProof="0"/>
              <a:t>插入頁尾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=""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隔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：圓角 6">
            <a:extLst>
              <a:ext uri="{FF2B5EF4-FFF2-40B4-BE49-F238E27FC236}">
                <a16:creationId xmlns=""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zh-TW" altLang="en-US" sz="1200" b="1" noProof="0">
              <a:solidFill>
                <a:schemeClr val="accent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263525" lvl="0" indent="-263525" rt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9" name="圖片版面配置區 9">
            <a:extLst>
              <a:ext uri="{FF2B5EF4-FFF2-40B4-BE49-F238E27FC236}">
                <a16:creationId xmlns=""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zh-TW" altLang="en-US" noProof="0"/>
              <a:t>插入或拖放影像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插入頁尾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58DB212-BFA2-403F-85EF-DFD3FF6D973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lnSpc>
                <a:spcPct val="100000"/>
              </a:lnSpc>
              <a:defRPr lang="en-ZA" sz="6600" b="1" spc="-3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zh-TW" altLang="en-US" noProof="0" dirty="0"/>
              <a:t>按一下以編輯標題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版面配置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左欄">
            <a:extLst>
              <a:ext uri="{FF2B5EF4-FFF2-40B4-BE49-F238E27FC236}">
                <a16:creationId xmlns=""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356000"/>
          </a:xfrm>
        </p:spPr>
        <p:txBody>
          <a:bodyPr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插入頁尾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7" name="標題 6">
            <a:extLst>
              <a:ext uri="{FF2B5EF4-FFF2-40B4-BE49-F238E27FC236}">
                <a16:creationId xmlns=""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1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11" name="副標題">
            <a:extLst>
              <a:ext uri="{FF2B5EF4-FFF2-40B4-BE49-F238E27FC236}">
                <a16:creationId xmlns=""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zh-TW" altLang="en-US" noProof="0"/>
              <a:t>副標題</a:t>
            </a:r>
          </a:p>
        </p:txBody>
      </p:sp>
      <p:sp>
        <p:nvSpPr>
          <p:cNvPr id="12" name="圖片版面配置區 9">
            <a:extLst>
              <a:ext uri="{FF2B5EF4-FFF2-40B4-BE49-F238E27FC236}">
                <a16:creationId xmlns=""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zh-TW" altLang="en-US" noProof="0"/>
              <a:t>插入或拖放影像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版面配置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左欄">
            <a:extLst>
              <a:ext uri="{FF2B5EF4-FFF2-40B4-BE49-F238E27FC236}">
                <a16:creationId xmlns=""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73852" y="1620000"/>
            <a:ext cx="5148000" cy="4356000"/>
          </a:xfrm>
        </p:spPr>
        <p:txBody>
          <a:bodyPr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插入頁尾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7" name="標題 6">
            <a:extLst>
              <a:ext uri="{FF2B5EF4-FFF2-40B4-BE49-F238E27FC236}">
                <a16:creationId xmlns=""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  <p:sp>
        <p:nvSpPr>
          <p:cNvPr id="11" name="副標題">
            <a:extLst>
              <a:ext uri="{FF2B5EF4-FFF2-40B4-BE49-F238E27FC236}">
                <a16:creationId xmlns=""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zh-TW" altLang="en-US" noProof="0"/>
              <a:t>副標題</a:t>
            </a:r>
          </a:p>
        </p:txBody>
      </p:sp>
      <p:sp>
        <p:nvSpPr>
          <p:cNvPr id="12" name="圖片版面配置區 9">
            <a:extLst>
              <a:ext uri="{FF2B5EF4-FFF2-40B4-BE49-F238E27FC236}">
                <a16:creationId xmlns=""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zh-TW" altLang="en-US" noProof="0"/>
              <a:t>插入或拖放影像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與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左欄">
            <a:extLst>
              <a:ext uri="{FF2B5EF4-FFF2-40B4-BE49-F238E27FC236}">
                <a16:creationId xmlns=""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980000"/>
            <a:ext cx="5148000" cy="3996000"/>
          </a:xfrm>
        </p:spPr>
        <p:txBody>
          <a:bodyPr rtlCol="0"/>
          <a:lstStyle/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noProof="0"/>
          </a:p>
        </p:txBody>
      </p:sp>
      <p:sp>
        <p:nvSpPr>
          <p:cNvPr id="13" name="左標頭">
            <a:extLst>
              <a:ext uri="{FF2B5EF4-FFF2-40B4-BE49-F238E27FC236}">
                <a16:creationId xmlns=""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zh-TW" noProof="0"/>
              <a:t>比較 A</a:t>
            </a:r>
          </a:p>
        </p:txBody>
      </p:sp>
      <p:sp>
        <p:nvSpPr>
          <p:cNvPr id="4" name="右欄">
            <a:extLst>
              <a:ext uri="{FF2B5EF4-FFF2-40B4-BE49-F238E27FC236}">
                <a16:creationId xmlns=""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852" y="1980000"/>
            <a:ext cx="5148000" cy="3996000"/>
          </a:xfrm>
        </p:spPr>
        <p:txBody>
          <a:bodyPr rtlCol="0"/>
          <a:lstStyle/>
          <a:p>
            <a:pPr lvl="0" rtl="0"/>
            <a:r>
              <a:rPr lang="zh-TW" altLang="en-US" noProof="0" smtClean="0"/>
              <a:t>按一下以編輯母片文字樣式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noProof="0"/>
          </a:p>
        </p:txBody>
      </p:sp>
      <p:sp>
        <p:nvSpPr>
          <p:cNvPr id="15" name="右標頭">
            <a:extLst>
              <a:ext uri="{FF2B5EF4-FFF2-40B4-BE49-F238E27FC236}">
                <a16:creationId xmlns=""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zh-TW" noProof="0"/>
              <a:t>比較 B</a:t>
            </a:r>
          </a:p>
        </p:txBody>
      </p:sp>
      <p:sp>
        <p:nvSpPr>
          <p:cNvPr id="5" name="標題 4">
            <a:extLst>
              <a:ext uri="{FF2B5EF4-FFF2-40B4-BE49-F238E27FC236}">
                <a16:creationId xmlns=""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noProof="0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zh-TW" noProof="0"/>
              <a:t>插入頁尾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副標題">
            <a:extLst>
              <a:ext uri="{FF2B5EF4-FFF2-40B4-BE49-F238E27FC236}">
                <a16:creationId xmlns=""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zh-TW" noProof="0"/>
              <a:t>副標題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型相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圖片版面配置區 9">
            <a:extLst>
              <a:ext uri="{FF2B5EF4-FFF2-40B4-BE49-F238E27FC236}">
                <a16:creationId xmlns=""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zh-TW" noProof="0"/>
              <a:t>插入或拖放影像</a:t>
            </a:r>
          </a:p>
        </p:txBody>
      </p:sp>
      <p:sp>
        <p:nvSpPr>
          <p:cNvPr id="10" name="標題">
            <a:extLst>
              <a:ext uri="{FF2B5EF4-FFF2-40B4-BE49-F238E27FC236}">
                <a16:creationId xmlns=""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zh-TW" noProof="0"/>
              <a:t>在此放入您的影像標題</a:t>
            </a:r>
          </a:p>
        </p:txBody>
      </p:sp>
      <p:sp>
        <p:nvSpPr>
          <p:cNvPr id="2" name="頁尾版面配置區 1">
            <a:extLst>
              <a:ext uri="{FF2B5EF4-FFF2-40B4-BE49-F238E27FC236}">
                <a16:creationId xmlns=""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zh-TW" noProof="0"/>
              <a:t>插入頁尾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=""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標題 3">
            <a:extLst>
              <a:ext uri="{FF2B5EF4-FFF2-40B4-BE49-F238E27FC236}">
                <a16:creationId xmlns=""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noProof="0"/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媒體版面配置區 2">
            <a:extLst>
              <a:ext uri="{FF2B5EF4-FFF2-40B4-BE49-F238E27FC236}">
                <a16:creationId xmlns=""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zh-TW" altLang="en-US" noProof="0"/>
              <a:t>插入您的影片</a:t>
            </a:r>
          </a:p>
        </p:txBody>
      </p:sp>
      <p:sp>
        <p:nvSpPr>
          <p:cNvPr id="5" name="標題">
            <a:extLst>
              <a:ext uri="{FF2B5EF4-FFF2-40B4-BE49-F238E27FC236}">
                <a16:creationId xmlns=""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zh-TW" altLang="en-US" noProof="0"/>
              <a:t>在此放入您的影像標題</a:t>
            </a:r>
          </a:p>
        </p:txBody>
      </p:sp>
      <p:sp>
        <p:nvSpPr>
          <p:cNvPr id="2" name="頁尾版面配置區 1">
            <a:extLst>
              <a:ext uri="{FF2B5EF4-FFF2-40B4-BE49-F238E27FC236}">
                <a16:creationId xmlns=""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插入頁尾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6" name="標題 5">
            <a:extLst>
              <a:ext uri="{FF2B5EF4-FFF2-40B4-BE49-F238E27FC236}">
                <a16:creationId xmlns=""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感謝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圖片版面配置區 9">
            <a:extLst>
              <a:ext uri="{FF2B5EF4-FFF2-40B4-BE49-F238E27FC236}">
                <a16:creationId xmlns=""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zh-TW" noProof="0"/>
              <a:t>插入或拖放影像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263525" lvl="0" indent="-263525" rtl="0"/>
            <a:r>
              <a:rPr lang="zh-TW" noProof="0"/>
              <a:t>姓名</a:t>
            </a:r>
          </a:p>
        </p:txBody>
      </p:sp>
      <p:sp>
        <p:nvSpPr>
          <p:cNvPr id="6" name="手繪多邊形：圖案 5">
            <a:extLst>
              <a:ext uri="{FF2B5EF4-FFF2-40B4-BE49-F238E27FC236}">
                <a16:creationId xmlns=""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手繪多邊形：圖案 6">
            <a:extLst>
              <a:ext uri="{FF2B5EF4-FFF2-40B4-BE49-F238E27FC236}">
                <a16:creationId xmlns=""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手繪多邊形：圖案 7">
            <a:extLst>
              <a:ext uri="{FF2B5EF4-FFF2-40B4-BE49-F238E27FC236}">
                <a16:creationId xmlns=""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文字版面配置區 4">
            <a:extLst>
              <a:ext uri="{FF2B5EF4-FFF2-40B4-BE49-F238E27FC236}">
                <a16:creationId xmlns=""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263525" lvl="0" indent="-263525" rtl="0"/>
            <a:r>
              <a:rPr lang="zh-TW" noProof="0"/>
              <a:t>電話號碼或電子郵件</a:t>
            </a:r>
          </a:p>
        </p:txBody>
      </p:sp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zh-TW" noProof="0"/>
              <a:t>感謝您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：圖案 6">
            <a:extLst>
              <a:ext uri="{FF2B5EF4-FFF2-40B4-BE49-F238E27FC236}">
                <a16:creationId xmlns=""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手繪多邊形：圖案 7">
            <a:extLst>
              <a:ext uri="{FF2B5EF4-FFF2-40B4-BE49-F238E27FC236}">
                <a16:creationId xmlns=""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noProof="0"/>
              <a:t>按一下以編輯副標題</a:t>
            </a:r>
          </a:p>
        </p:txBody>
      </p:sp>
      <p:sp>
        <p:nvSpPr>
          <p:cNvPr id="4" name="標題 3">
            <a:extLst>
              <a:ext uri="{FF2B5EF4-FFF2-40B4-BE49-F238E27FC236}">
                <a16:creationId xmlns=""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zh-TW" altLang="en-US" noProof="0" smtClean="0"/>
              <a:t>按一下以編輯母片標題樣式</a:t>
            </a:r>
            <a:endParaRPr lang="zh-TW" noProof="0"/>
          </a:p>
        </p:txBody>
      </p:sp>
      <p:grpSp>
        <p:nvGrpSpPr>
          <p:cNvPr id="28" name="群組 27">
            <a:extLst>
              <a:ext uri="{FF2B5EF4-FFF2-40B4-BE49-F238E27FC236}">
                <a16:creationId xmlns=""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手繪多邊形：圖案 28">
              <a:extLst>
                <a:ext uri="{FF2B5EF4-FFF2-40B4-BE49-F238E27FC236}">
                  <a16:creationId xmlns=""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" name="手繪多邊形：圖案 29">
              <a:extLst>
                <a:ext uri="{FF2B5EF4-FFF2-40B4-BE49-F238E27FC236}">
                  <a16:creationId xmlns=""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" name="手繪多邊形：圖案 30">
              <a:extLst>
                <a:ext uri="{FF2B5EF4-FFF2-40B4-BE49-F238E27FC236}">
                  <a16:creationId xmlns=""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32" name="群組 31">
            <a:extLst>
              <a:ext uri="{FF2B5EF4-FFF2-40B4-BE49-F238E27FC236}">
                <a16:creationId xmlns=""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手繪多邊形：圖案 32">
              <a:extLst>
                <a:ext uri="{FF2B5EF4-FFF2-40B4-BE49-F238E27FC236}">
                  <a16:creationId xmlns=""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" name="手繪多邊形：圖案 33">
              <a:extLst>
                <a:ext uri="{FF2B5EF4-FFF2-40B4-BE49-F238E27FC236}">
                  <a16:creationId xmlns=""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" name="手繪多邊形：圖案 34">
              <a:extLst>
                <a:ext uri="{FF2B5EF4-FFF2-40B4-BE49-F238E27FC236}">
                  <a16:creationId xmlns=""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36" name="群組 35">
            <a:extLst>
              <a:ext uri="{FF2B5EF4-FFF2-40B4-BE49-F238E27FC236}">
                <a16:creationId xmlns=""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星星：4 點 36">
              <a:extLst>
                <a:ext uri="{FF2B5EF4-FFF2-40B4-BE49-F238E27FC236}">
                  <a16:creationId xmlns=""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US" sz="1200" b="1" noProof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8" name="橢圓​​ 37">
              <a:extLst>
                <a:ext uri="{FF2B5EF4-FFF2-40B4-BE49-F238E27FC236}">
                  <a16:creationId xmlns=""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US" sz="1200" b="1" noProof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9" name="星星：4 點 38">
              <a:extLst>
                <a:ext uri="{FF2B5EF4-FFF2-40B4-BE49-F238E27FC236}">
                  <a16:creationId xmlns=""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US" sz="1200" b="1" noProof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0" name="橢圓​​ 39">
              <a:extLst>
                <a:ext uri="{FF2B5EF4-FFF2-40B4-BE49-F238E27FC236}">
                  <a16:creationId xmlns=""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US" sz="1200" b="1" noProof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1" name="橢圓​​ 40">
              <a:extLst>
                <a:ext uri="{FF2B5EF4-FFF2-40B4-BE49-F238E27FC236}">
                  <a16:creationId xmlns=""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US" sz="1200" b="1" noProof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2" name="橢圓​​ 41">
              <a:extLst>
                <a:ext uri="{FF2B5EF4-FFF2-40B4-BE49-F238E27FC236}">
                  <a16:creationId xmlns=""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US" sz="1200" b="1" noProof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3" name="橢圓​​ 42">
              <a:extLst>
                <a:ext uri="{FF2B5EF4-FFF2-40B4-BE49-F238E27FC236}">
                  <a16:creationId xmlns=""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US" sz="1200" b="1" noProof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4" name="星星：4 點 43">
              <a:extLst>
                <a:ext uri="{FF2B5EF4-FFF2-40B4-BE49-F238E27FC236}">
                  <a16:creationId xmlns=""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US" sz="1200" b="1" noProof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5" name="橢圓​​ 44">
              <a:extLst>
                <a:ext uri="{FF2B5EF4-FFF2-40B4-BE49-F238E27FC236}">
                  <a16:creationId xmlns=""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US" sz="1200" b="1" noProof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：圓角 7">
            <a:extLst>
              <a:ext uri="{FF2B5EF4-FFF2-40B4-BE49-F238E27FC236}">
                <a16:creationId xmlns=""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 rtl="0"/>
            <a:endParaRPr lang="zh-TW" altLang="en-US" sz="1200" b="1" dirty="0">
              <a:solidFill>
                <a:srgbClr val="093C7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：圓角 8">
            <a:extLst>
              <a:ext uri="{FF2B5EF4-FFF2-40B4-BE49-F238E27FC236}">
                <a16:creationId xmlns=""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zh-TW" altLang="en-US" sz="1200" b="1" dirty="0">
              <a:solidFill>
                <a:schemeClr val="accent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pSp>
        <p:nvGrpSpPr>
          <p:cNvPr id="34" name="群組 33">
            <a:extLst>
              <a:ext uri="{FF2B5EF4-FFF2-40B4-BE49-F238E27FC236}">
                <a16:creationId xmlns=""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手繪多邊形：圖案 14">
              <a:extLst>
                <a:ext uri="{FF2B5EF4-FFF2-40B4-BE49-F238E27FC236}">
                  <a16:creationId xmlns=""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" name="手繪多邊形：圖案 15">
              <a:extLst>
                <a:ext uri="{FF2B5EF4-FFF2-40B4-BE49-F238E27FC236}">
                  <a16:creationId xmlns=""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" name="手繪多邊形：圖案 16">
              <a:extLst>
                <a:ext uri="{FF2B5EF4-FFF2-40B4-BE49-F238E27FC236}">
                  <a16:creationId xmlns=""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4" name="群組 3">
            <a:extLst>
              <a:ext uri="{FF2B5EF4-FFF2-40B4-BE49-F238E27FC236}">
                <a16:creationId xmlns=""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手繪多邊形：圖案 18">
              <a:extLst>
                <a:ext uri="{FF2B5EF4-FFF2-40B4-BE49-F238E27FC236}">
                  <a16:creationId xmlns=""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" name="手繪多邊形：圖案 19">
              <a:extLst>
                <a:ext uri="{FF2B5EF4-FFF2-40B4-BE49-F238E27FC236}">
                  <a16:creationId xmlns=""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" name="手繪多邊形：圖案 20">
              <a:extLst>
                <a:ext uri="{FF2B5EF4-FFF2-40B4-BE49-F238E27FC236}">
                  <a16:creationId xmlns=""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12" name="手繪多邊形：圖案 11">
            <a:extLst>
              <a:ext uri="{FF2B5EF4-FFF2-40B4-BE49-F238E27FC236}">
                <a16:creationId xmlns=""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2" name="手繪多邊形：圖案 21">
            <a:extLst>
              <a:ext uri="{FF2B5EF4-FFF2-40B4-BE49-F238E27FC236}">
                <a16:creationId xmlns=""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rtlCol="0" anchor="ctr"/>
          <a:lstStyle>
            <a:lvl1pPr>
              <a:defRPr lang="en-ZA" b="1" smtClean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algn="ctr"/>
            <a:fld id="{058DB212-BFA2-403F-85EF-DFD3FF6D973A}" type="slidenum">
              <a:rPr lang="en-US" altLang="zh-TW" smtClean="0"/>
              <a:pPr algn="ctr"/>
              <a:t>‹#›</a:t>
            </a:fld>
            <a:endParaRPr lang="zh-TW" altLang="en-US" dirty="0"/>
          </a:p>
        </p:txBody>
      </p:sp>
      <p:sp>
        <p:nvSpPr>
          <p:cNvPr id="11" name="手繪多邊形：圖案 10">
            <a:extLst>
              <a:ext uri="{FF2B5EF4-FFF2-40B4-BE49-F238E27FC236}">
                <a16:creationId xmlns=""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pSp>
        <p:nvGrpSpPr>
          <p:cNvPr id="23" name="群組 22">
            <a:extLst>
              <a:ext uri="{FF2B5EF4-FFF2-40B4-BE49-F238E27FC236}">
                <a16:creationId xmlns=""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星星：4 點 23">
              <a:extLst>
                <a:ext uri="{FF2B5EF4-FFF2-40B4-BE49-F238E27FC236}">
                  <a16:creationId xmlns=""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altLang="en-US" sz="1200" b="1" dirty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5" name="橢圓​​ 24">
              <a:extLst>
                <a:ext uri="{FF2B5EF4-FFF2-40B4-BE49-F238E27FC236}">
                  <a16:creationId xmlns=""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altLang="en-US" sz="1200" b="1" dirty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" name="星星：4 點 25">
              <a:extLst>
                <a:ext uri="{FF2B5EF4-FFF2-40B4-BE49-F238E27FC236}">
                  <a16:creationId xmlns=""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altLang="en-US" sz="1200" b="1" dirty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" name="橢圓​​ 26">
              <a:extLst>
                <a:ext uri="{FF2B5EF4-FFF2-40B4-BE49-F238E27FC236}">
                  <a16:creationId xmlns=""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altLang="en-US" sz="1200" b="1" dirty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" name="橢圓​​ 27">
              <a:extLst>
                <a:ext uri="{FF2B5EF4-FFF2-40B4-BE49-F238E27FC236}">
                  <a16:creationId xmlns=""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altLang="en-US" sz="1200" b="1" dirty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" name="橢圓​​ 28">
              <a:extLst>
                <a:ext uri="{FF2B5EF4-FFF2-40B4-BE49-F238E27FC236}">
                  <a16:creationId xmlns=""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altLang="en-US" sz="1200" b="1" dirty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" name="橢圓​​ 29">
              <a:extLst>
                <a:ext uri="{FF2B5EF4-FFF2-40B4-BE49-F238E27FC236}">
                  <a16:creationId xmlns=""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altLang="en-US" sz="1200" b="1" dirty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" name="星星：4 點 30">
              <a:extLst>
                <a:ext uri="{FF2B5EF4-FFF2-40B4-BE49-F238E27FC236}">
                  <a16:creationId xmlns=""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altLang="en-US" sz="1200" b="1" dirty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" name="橢圓​​ 31">
              <a:extLst>
                <a:ext uri="{FF2B5EF4-FFF2-40B4-BE49-F238E27FC236}">
                  <a16:creationId xmlns=""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zh-TW" altLang="en-US" sz="1200" b="1" dirty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33" name="文字方塊 32">
            <a:extLst>
              <a:ext uri="{FF2B5EF4-FFF2-40B4-BE49-F238E27FC236}">
                <a16:creationId xmlns=""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zh-TW" altLang="en-US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  <a:cs typeface="Courier New" panose="02070309020205020404" pitchFamily="49" charset="0"/>
              </a:rPr>
              <a:t>翁捷生</a:t>
            </a:r>
          </a:p>
        </p:txBody>
      </p:sp>
      <p:sp>
        <p:nvSpPr>
          <p:cNvPr id="2" name="標題版面配置區 1">
            <a:extLst>
              <a:ext uri="{FF2B5EF4-FFF2-40B4-BE49-F238E27FC236}">
                <a16:creationId xmlns=""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=""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/>
              <a:t>插入頁尾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版面配置區 7" descr="一疊書" title="一疊書">
            <a:extLst>
              <a:ext uri="{FF2B5EF4-FFF2-40B4-BE49-F238E27FC236}">
                <a16:creationId xmlns="" xmlns:a16="http://schemas.microsoft.com/office/drawing/2014/main" id="{2558B793-7BCF-4C70-BC5C-CDE5EECF8F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3" name="標題 112">
            <a:extLst>
              <a:ext uri="{FF2B5EF4-FFF2-40B4-BE49-F238E27FC236}">
                <a16:creationId xmlns="" xmlns:a16="http://schemas.microsoft.com/office/drawing/2014/main" id="{319822C1-B07D-4679-BE81-9319A6CF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55" y="2842626"/>
            <a:ext cx="7795924" cy="3260706"/>
          </a:xfrm>
        </p:spPr>
        <p:txBody>
          <a:bodyPr rtlCol="0"/>
          <a:lstStyle/>
          <a:p>
            <a:pPr>
              <a:lnSpc>
                <a:spcPts val="5000"/>
              </a:lnSpc>
            </a:pPr>
            <a:r>
              <a:rPr lang="en-US" altLang="zh-TW" dirty="0" smtClean="0"/>
              <a:t>114</a:t>
            </a:r>
            <a:r>
              <a:rPr lang="zh-TW" altLang="zh-TW" dirty="0" smtClean="0"/>
              <a:t>學年度</a:t>
            </a:r>
            <a:r>
              <a:rPr lang="zh-TW" altLang="en-US" dirty="0" smtClean="0"/>
              <a:t>高科大</a:t>
            </a:r>
            <a:r>
              <a:rPr lang="zh-TW" altLang="zh-TW" dirty="0" smtClean="0"/>
              <a:t>「</a:t>
            </a:r>
            <a:r>
              <a:rPr lang="en-US" altLang="zh-TW" dirty="0"/>
              <a:t>3+2</a:t>
            </a:r>
            <a:r>
              <a:rPr lang="zh-TW" altLang="zh-TW" dirty="0"/>
              <a:t>新五專模式智慧資通鐵道技術專班」</a:t>
            </a:r>
            <a:endParaRPr lang="zh-TW" altLang="en-US" dirty="0"/>
          </a:p>
        </p:txBody>
      </p:sp>
      <p:grpSp>
        <p:nvGrpSpPr>
          <p:cNvPr id="72" name="群組 71">
            <a:extLst>
              <a:ext uri="{FF2B5EF4-FFF2-40B4-BE49-F238E27FC236}">
                <a16:creationId xmlns="" xmlns:a16="http://schemas.microsoft.com/office/drawing/2014/main" id="{9F6637A5-89F6-4BE7-8110-E7FE695ED2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517275">
            <a:off x="5906241" y="5006487"/>
            <a:ext cx="1012825" cy="1012825"/>
            <a:chOff x="7950627" y="2930800"/>
            <a:chExt cx="1012825" cy="1012825"/>
          </a:xfrm>
        </p:grpSpPr>
        <p:sp>
          <p:nvSpPr>
            <p:cNvPr id="73" name="手繪多邊形：圖案 72">
              <a:extLst>
                <a:ext uri="{FF2B5EF4-FFF2-40B4-BE49-F238E27FC236}">
                  <a16:creationId xmlns="" xmlns:a16="http://schemas.microsoft.com/office/drawing/2014/main" id="{657E893E-294C-42BA-BD8C-D57326EB4D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4" name="手繪多邊形：圖案 73">
              <a:extLst>
                <a:ext uri="{FF2B5EF4-FFF2-40B4-BE49-F238E27FC236}">
                  <a16:creationId xmlns="" xmlns:a16="http://schemas.microsoft.com/office/drawing/2014/main" id="{A5194F58-A4A5-4D15-81B0-6C99BD468B5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5" name="手繪多邊形：圖案 74">
              <a:extLst>
                <a:ext uri="{FF2B5EF4-FFF2-40B4-BE49-F238E27FC236}">
                  <a16:creationId xmlns="" xmlns:a16="http://schemas.microsoft.com/office/drawing/2014/main" id="{89D54726-873C-4E48-A2F6-E3F1A3BD6CBB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6" name="手繪多邊形：圖案 75">
              <a:extLst>
                <a:ext uri="{FF2B5EF4-FFF2-40B4-BE49-F238E27FC236}">
                  <a16:creationId xmlns="" xmlns:a16="http://schemas.microsoft.com/office/drawing/2014/main" id="{1D7C3F9B-111D-4605-865E-80046EC2A49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82" name="群組 81">
            <a:extLst>
              <a:ext uri="{FF2B5EF4-FFF2-40B4-BE49-F238E27FC236}">
                <a16:creationId xmlns="" xmlns:a16="http://schemas.microsoft.com/office/drawing/2014/main" id="{4E4521EC-6C70-431C-B551-CD76EB2472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3964948" y="6041978"/>
            <a:ext cx="1721437" cy="598432"/>
            <a:chOff x="8642180" y="6426954"/>
            <a:chExt cx="1239937" cy="431046"/>
          </a:xfrm>
        </p:grpSpPr>
        <p:sp>
          <p:nvSpPr>
            <p:cNvPr id="83" name="手繪多邊形：圖案 82">
              <a:extLst>
                <a:ext uri="{FF2B5EF4-FFF2-40B4-BE49-F238E27FC236}">
                  <a16:creationId xmlns="" xmlns:a16="http://schemas.microsoft.com/office/drawing/2014/main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4" name="手繪多邊形：圖案 83">
              <a:extLst>
                <a:ext uri="{FF2B5EF4-FFF2-40B4-BE49-F238E27FC236}">
                  <a16:creationId xmlns="" xmlns:a16="http://schemas.microsoft.com/office/drawing/2014/main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5" name="手繪多邊形：圖案 84">
              <a:extLst>
                <a:ext uri="{FF2B5EF4-FFF2-40B4-BE49-F238E27FC236}">
                  <a16:creationId xmlns="" xmlns:a16="http://schemas.microsoft.com/office/drawing/2014/main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78" name="群組 77">
            <a:extLst>
              <a:ext uri="{FF2B5EF4-FFF2-40B4-BE49-F238E27FC236}">
                <a16:creationId xmlns="" xmlns:a16="http://schemas.microsoft.com/office/drawing/2014/main" id="{97DB54E0-67C1-48AA-962C-C9570CF076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4184811" y="6259567"/>
            <a:ext cx="1721437" cy="598432"/>
            <a:chOff x="8728670" y="6273383"/>
            <a:chExt cx="1239937" cy="431046"/>
          </a:xfrm>
        </p:grpSpPr>
        <p:sp>
          <p:nvSpPr>
            <p:cNvPr id="79" name="手繪多邊形：圖案 78">
              <a:extLst>
                <a:ext uri="{FF2B5EF4-FFF2-40B4-BE49-F238E27FC236}">
                  <a16:creationId xmlns="" xmlns:a16="http://schemas.microsoft.com/office/drawing/2014/main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0" name="手繪多邊形：圖案 79">
              <a:extLst>
                <a:ext uri="{FF2B5EF4-FFF2-40B4-BE49-F238E27FC236}">
                  <a16:creationId xmlns="" xmlns:a16="http://schemas.microsoft.com/office/drawing/2014/main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1" name="手繪多邊形：圖案 80">
              <a:extLst>
                <a:ext uri="{FF2B5EF4-FFF2-40B4-BE49-F238E27FC236}">
                  <a16:creationId xmlns="" xmlns:a16="http://schemas.microsoft.com/office/drawing/2014/main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97" name="手繪多邊形：圖案 96">
            <a:extLst>
              <a:ext uri="{FF2B5EF4-FFF2-40B4-BE49-F238E27FC236}">
                <a16:creationId xmlns="" xmlns:a16="http://schemas.microsoft.com/office/drawing/2014/main" id="{2D6BFB37-1A25-451E-AF96-E1702E296F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2620124" y="6137627"/>
            <a:ext cx="3906498" cy="720372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pSp>
        <p:nvGrpSpPr>
          <p:cNvPr id="174" name="群組 173">
            <a:extLst>
              <a:ext uri="{FF2B5EF4-FFF2-40B4-BE49-F238E27FC236}">
                <a16:creationId xmlns="" xmlns:a16="http://schemas.microsoft.com/office/drawing/2014/main" id="{E6AC9028-2FB5-4F8B-982D-28553FCC5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2452346" y="141476"/>
            <a:ext cx="2165100" cy="1775382"/>
            <a:chOff x="5439830" y="681154"/>
            <a:chExt cx="1789339" cy="1467258"/>
          </a:xfrm>
        </p:grpSpPr>
        <p:sp>
          <p:nvSpPr>
            <p:cNvPr id="175" name="手繪多邊形：圖案 174">
              <a:extLst>
                <a:ext uri="{FF2B5EF4-FFF2-40B4-BE49-F238E27FC236}">
                  <a16:creationId xmlns=""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24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6" name="手繪多邊形：圖案 175">
              <a:extLst>
                <a:ext uri="{FF2B5EF4-FFF2-40B4-BE49-F238E27FC236}">
                  <a16:creationId xmlns=""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24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7" name="手繪多邊形：圖案 176">
              <a:extLst>
                <a:ext uri="{FF2B5EF4-FFF2-40B4-BE49-F238E27FC236}">
                  <a16:creationId xmlns=""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24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8" name="手繪多邊形：圖案 177">
              <a:extLst>
                <a:ext uri="{FF2B5EF4-FFF2-40B4-BE49-F238E27FC236}">
                  <a16:creationId xmlns=""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24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9" name="手繪多邊形：圖案 178">
              <a:extLst>
                <a:ext uri="{FF2B5EF4-FFF2-40B4-BE49-F238E27FC236}">
                  <a16:creationId xmlns=""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24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0" name="手繪多邊形：圖案 179">
              <a:extLst>
                <a:ext uri="{FF2B5EF4-FFF2-40B4-BE49-F238E27FC236}">
                  <a16:creationId xmlns=""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24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1" name="手繪多邊形：圖案 180">
              <a:extLst>
                <a:ext uri="{FF2B5EF4-FFF2-40B4-BE49-F238E27FC236}">
                  <a16:creationId xmlns=""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24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2" name="手繪多邊形：圖案 181">
              <a:extLst>
                <a:ext uri="{FF2B5EF4-FFF2-40B4-BE49-F238E27FC236}">
                  <a16:creationId xmlns=""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24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3" name="手繪多邊形：圖案 182">
              <a:extLst>
                <a:ext uri="{FF2B5EF4-FFF2-40B4-BE49-F238E27FC236}">
                  <a16:creationId xmlns=""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24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4" name="手繪多邊形：圖案 183">
              <a:extLst>
                <a:ext uri="{FF2B5EF4-FFF2-40B4-BE49-F238E27FC236}">
                  <a16:creationId xmlns=""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24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5" name="手繪多邊形：圖案 184">
              <a:extLst>
                <a:ext uri="{FF2B5EF4-FFF2-40B4-BE49-F238E27FC236}">
                  <a16:creationId xmlns=""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24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6" name="手繪多邊形：圖案 185">
              <a:extLst>
                <a:ext uri="{FF2B5EF4-FFF2-40B4-BE49-F238E27FC236}">
                  <a16:creationId xmlns=""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24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7" name="手繪多邊形：圖案 186">
              <a:extLst>
                <a:ext uri="{FF2B5EF4-FFF2-40B4-BE49-F238E27FC236}">
                  <a16:creationId xmlns=""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24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8" name="手繪多邊形：圖案 187">
              <a:extLst>
                <a:ext uri="{FF2B5EF4-FFF2-40B4-BE49-F238E27FC236}">
                  <a16:creationId xmlns=""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24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9" name="手繪多邊形：圖案 188">
              <a:extLst>
                <a:ext uri="{FF2B5EF4-FFF2-40B4-BE49-F238E27FC236}">
                  <a16:creationId xmlns=""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24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0" name="手繪多邊形：圖案 189">
              <a:extLst>
                <a:ext uri="{FF2B5EF4-FFF2-40B4-BE49-F238E27FC236}">
                  <a16:creationId xmlns=""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24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grpSp>
          <p:nvGrpSpPr>
            <p:cNvPr id="191" name="群組 190">
              <a:extLst>
                <a:ext uri="{FF2B5EF4-FFF2-40B4-BE49-F238E27FC236}">
                  <a16:creationId xmlns="" xmlns:a16="http://schemas.microsoft.com/office/drawing/2014/main" id="{A06DC284-D574-4B58-97C1-4EAB238D2897}"/>
                </a:ext>
              </a:extLst>
            </p:cNvPr>
            <p:cNvGrpSpPr/>
            <p:nvPr/>
          </p:nvGrpSpPr>
          <p:grpSpPr>
            <a:xfrm>
              <a:off x="5640835" y="1300386"/>
              <a:ext cx="1392651" cy="432677"/>
              <a:chOff x="5688118" y="650074"/>
              <a:chExt cx="1392651" cy="432677"/>
            </a:xfrm>
          </p:grpSpPr>
          <p:sp>
            <p:nvSpPr>
              <p:cNvPr id="192" name="文字方塊 191">
                <a:extLst>
                  <a:ext uri="{FF2B5EF4-FFF2-40B4-BE49-F238E27FC236}">
                    <a16:creationId xmlns="" xmlns:a16="http://schemas.microsoft.com/office/drawing/2014/main" id="{38B66773-1E70-4159-8710-7FC0A6CDB07B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3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zh-TW" altLang="en-US" sz="2800" b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啟動</a:t>
                </a:r>
              </a:p>
            </p:txBody>
          </p:sp>
          <p:sp>
            <p:nvSpPr>
              <p:cNvPr id="193" name="文字方塊 192">
                <a:extLst>
                  <a:ext uri="{FF2B5EF4-FFF2-40B4-BE49-F238E27FC236}">
                    <a16:creationId xmlns="" xmlns:a16="http://schemas.microsoft.com/office/drawing/2014/main" id="{5210FCC1-A696-41FE-B439-DA046C521321}"/>
                  </a:ext>
                </a:extLst>
              </p:cNvPr>
              <p:cNvSpPr txBox="1"/>
              <p:nvPr/>
            </p:nvSpPr>
            <p:spPr>
              <a:xfrm>
                <a:off x="5688118" y="650074"/>
                <a:ext cx="1392273" cy="43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zh-TW" altLang="en-US" sz="2800" b="1" dirty="0">
                    <a:solidFill>
                      <a:schemeClr val="accent5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啟動</a:t>
                </a:r>
              </a:p>
            </p:txBody>
          </p:sp>
        </p:grpSp>
      </p:grpSp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5C9AD1E1-E0EC-4783-A931-0EEC1D58B22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4151" y="1863774"/>
            <a:ext cx="1066892" cy="179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版面配置區 10" descr="書架邊的書籍邊緣與頁面" title="書架邊的書籍邊緣與頁面">
            <a:extLst>
              <a:ext uri="{FF2B5EF4-FFF2-40B4-BE49-F238E27FC236}">
                <a16:creationId xmlns="" xmlns:a16="http://schemas.microsoft.com/office/drawing/2014/main" id="{0AD7CA0E-1237-4023-B66A-8228886BE0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5006" y="213496"/>
            <a:ext cx="11703600" cy="6415904"/>
          </a:xfrm>
        </p:spPr>
      </p:pic>
      <p:sp>
        <p:nvSpPr>
          <p:cNvPr id="5" name="文字版面配置區 4">
            <a:extLst>
              <a:ext uri="{FF2B5EF4-FFF2-40B4-BE49-F238E27FC236}">
                <a16:creationId xmlns="" xmlns:a16="http://schemas.microsoft.com/office/drawing/2014/main" id="{136F567F-B255-41F7-B5B6-1BEB6722D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4275" y="3817743"/>
            <a:ext cx="3666313" cy="1713733"/>
          </a:xfrm>
        </p:spPr>
        <p:txBody>
          <a:bodyPr rtlCol="0"/>
          <a:lstStyle/>
          <a:p>
            <a:pPr rtl="0"/>
            <a:r>
              <a:rPr lang="zh-TW" altLang="en-US" sz="3600" noProof="1" smtClean="0">
                <a:latin typeface="標楷體" panose="03000509000000000000" pitchFamily="65" charset="-120"/>
                <a:ea typeface="標楷體" panose="03000509000000000000" pitchFamily="65" charset="-120"/>
              </a:rPr>
              <a:t>詳情請洽教務處徐主任</a:t>
            </a:r>
            <a:r>
              <a:rPr lang="en-US" altLang="zh-TW" sz="3600" noProof="1" smtClean="0">
                <a:latin typeface="標楷體" panose="03000509000000000000" pitchFamily="65" charset="-120"/>
                <a:ea typeface="標楷體" panose="03000509000000000000" pitchFamily="65" charset="-120"/>
              </a:rPr>
              <a:t>Nancy</a:t>
            </a:r>
            <a:endParaRPr lang="zh-TW" altLang="en-US" sz="3600" noProof="1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版面配置區 8">
            <a:extLst>
              <a:ext uri="{FF2B5EF4-FFF2-40B4-BE49-F238E27FC236}">
                <a16:creationId xmlns="" xmlns:a16="http://schemas.microsoft.com/office/drawing/2014/main" id="{EB4E6EDA-35E8-4F00-B170-CB0BCEE4B6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8365" y="3957150"/>
            <a:ext cx="4026519" cy="2489087"/>
          </a:xfrm>
        </p:spPr>
        <p:txBody>
          <a:bodyPr rtlCol="0"/>
          <a:lstStyle/>
          <a:p>
            <a:pPr rtl="0"/>
            <a:r>
              <a:rPr lang="en-US" altLang="zh-TW" dirty="0" err="1" smtClean="0"/>
              <a:t>ll</a:t>
            </a:r>
            <a:endParaRPr lang="en-US" altLang="zh-TW" dirty="0"/>
          </a:p>
        </p:txBody>
      </p:sp>
      <p:sp>
        <p:nvSpPr>
          <p:cNvPr id="3" name="標題 2">
            <a:extLst>
              <a:ext uri="{FF2B5EF4-FFF2-40B4-BE49-F238E27FC236}">
                <a16:creationId xmlns="" xmlns:a16="http://schemas.microsoft.com/office/drawing/2014/main" id="{209C8CAF-97DF-4086-B081-EAFD83FAC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553" y="2418296"/>
            <a:ext cx="5189462" cy="1909489"/>
          </a:xfrm>
        </p:spPr>
        <p:txBody>
          <a:bodyPr rtlCol="0"/>
          <a:lstStyle/>
          <a:p>
            <a:pPr rtl="0">
              <a:lnSpc>
                <a:spcPts val="5500"/>
              </a:lnSpc>
            </a:pPr>
            <a:r>
              <a:rPr lang="zh-TW" altLang="en-US" dirty="0"/>
              <a:t>感謝您</a:t>
            </a:r>
          </a:p>
        </p:txBody>
      </p:sp>
      <p:grpSp>
        <p:nvGrpSpPr>
          <p:cNvPr id="67" name="群組 66">
            <a:extLst>
              <a:ext uri="{FF2B5EF4-FFF2-40B4-BE49-F238E27FC236}">
                <a16:creationId xmlns="" xmlns:a16="http://schemas.microsoft.com/office/drawing/2014/main" id="{D70B51DB-358C-4856-9A42-84377D97BE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514927" y="3521320"/>
            <a:ext cx="1219200" cy="914400"/>
            <a:chOff x="3403719" y="943599"/>
            <a:chExt cx="1219200" cy="914400"/>
          </a:xfrm>
        </p:grpSpPr>
        <p:sp>
          <p:nvSpPr>
            <p:cNvPr id="68" name="手繪多邊形：圖案 67">
              <a:extLst>
                <a:ext uri="{FF2B5EF4-FFF2-40B4-BE49-F238E27FC236}">
                  <a16:creationId xmlns="" xmlns:a16="http://schemas.microsoft.com/office/drawing/2014/main" id="{6F1BF026-6B89-4B30-B3A4-1B5C4F5FBA21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9" name="手繪多邊形：圖案 68">
              <a:extLst>
                <a:ext uri="{FF2B5EF4-FFF2-40B4-BE49-F238E27FC236}">
                  <a16:creationId xmlns="" xmlns:a16="http://schemas.microsoft.com/office/drawing/2014/main" id="{8F7D7F06-904A-4E30-ABFF-2C127AF44C21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0" name="手繪多邊形：圖案 69">
              <a:extLst>
                <a:ext uri="{FF2B5EF4-FFF2-40B4-BE49-F238E27FC236}">
                  <a16:creationId xmlns="" xmlns:a16="http://schemas.microsoft.com/office/drawing/2014/main" id="{A27AC243-A317-46BE-BDF7-B87369B97456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1" name="手繪多邊形：圖案 70">
              <a:extLst>
                <a:ext uri="{FF2B5EF4-FFF2-40B4-BE49-F238E27FC236}">
                  <a16:creationId xmlns="" xmlns:a16="http://schemas.microsoft.com/office/drawing/2014/main" id="{0C1B9058-59D5-4CC1-BB76-17336F8A08E5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2" name="手繪多邊形：圖案 71">
              <a:extLst>
                <a:ext uri="{FF2B5EF4-FFF2-40B4-BE49-F238E27FC236}">
                  <a16:creationId xmlns="" xmlns:a16="http://schemas.microsoft.com/office/drawing/2014/main" id="{985CB02E-9F0D-407E-BEF9-519AFCFA0E77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3" name="手繪多邊形：圖案 72">
              <a:extLst>
                <a:ext uri="{FF2B5EF4-FFF2-40B4-BE49-F238E27FC236}">
                  <a16:creationId xmlns="" xmlns:a16="http://schemas.microsoft.com/office/drawing/2014/main" id="{B09E2250-B080-4831-850A-A636F0FF3DBE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4" name="手繪多邊形：圖案 73">
              <a:extLst>
                <a:ext uri="{FF2B5EF4-FFF2-40B4-BE49-F238E27FC236}">
                  <a16:creationId xmlns="" xmlns:a16="http://schemas.microsoft.com/office/drawing/2014/main" id="{4C3CC58D-5174-4984-9CB6-348239DE146B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5" name="手繪多邊形：圖案 74">
              <a:extLst>
                <a:ext uri="{FF2B5EF4-FFF2-40B4-BE49-F238E27FC236}">
                  <a16:creationId xmlns="" xmlns:a16="http://schemas.microsoft.com/office/drawing/2014/main" id="{CCAEB83B-FF38-4979-8441-84E2EE86A33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6" name="手繪多邊形：圖案 75">
              <a:extLst>
                <a:ext uri="{FF2B5EF4-FFF2-40B4-BE49-F238E27FC236}">
                  <a16:creationId xmlns="" xmlns:a16="http://schemas.microsoft.com/office/drawing/2014/main" id="{26819125-5A8E-4680-AD2E-6B9504EA1D19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7" name="手繪多邊形：圖案 76">
              <a:extLst>
                <a:ext uri="{FF2B5EF4-FFF2-40B4-BE49-F238E27FC236}">
                  <a16:creationId xmlns="" xmlns:a16="http://schemas.microsoft.com/office/drawing/2014/main" id="{E9A52987-EF09-4187-A247-A30CF56BDDC8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8" name="手繪多邊形：圖案 77">
              <a:extLst>
                <a:ext uri="{FF2B5EF4-FFF2-40B4-BE49-F238E27FC236}">
                  <a16:creationId xmlns="" xmlns:a16="http://schemas.microsoft.com/office/drawing/2014/main" id="{B9F7700E-0256-43AC-946C-48A9C81B38E8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9" name="手繪多邊形：圖案 78">
              <a:extLst>
                <a:ext uri="{FF2B5EF4-FFF2-40B4-BE49-F238E27FC236}">
                  <a16:creationId xmlns="" xmlns:a16="http://schemas.microsoft.com/office/drawing/2014/main" id="{A917E5E1-FDA4-44CC-B788-22A1D84EFF3F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0" name="手繪多邊形：圖案 79">
              <a:extLst>
                <a:ext uri="{FF2B5EF4-FFF2-40B4-BE49-F238E27FC236}">
                  <a16:creationId xmlns="" xmlns:a16="http://schemas.microsoft.com/office/drawing/2014/main" id="{382A76BF-1225-4B29-9F4B-52DBE46CA926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1" name="手繪多邊形：圖案 80">
              <a:extLst>
                <a:ext uri="{FF2B5EF4-FFF2-40B4-BE49-F238E27FC236}">
                  <a16:creationId xmlns="" xmlns:a16="http://schemas.microsoft.com/office/drawing/2014/main" id="{4CAAF37E-097E-4510-B5C6-C9D1BC9749C6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2" name="手繪多邊形：圖案 81">
              <a:extLst>
                <a:ext uri="{FF2B5EF4-FFF2-40B4-BE49-F238E27FC236}">
                  <a16:creationId xmlns="" xmlns:a16="http://schemas.microsoft.com/office/drawing/2014/main" id="{D1E98895-800E-4630-8EE8-19FB97591C0E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3" name="手繪多邊形：圖案 82">
              <a:extLst>
                <a:ext uri="{FF2B5EF4-FFF2-40B4-BE49-F238E27FC236}">
                  <a16:creationId xmlns="" xmlns:a16="http://schemas.microsoft.com/office/drawing/2014/main" id="{5CE4821B-1EE4-45C2-9BEC-8FC4B2BCD288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4" name="手繪多邊形：圖案 83">
              <a:extLst>
                <a:ext uri="{FF2B5EF4-FFF2-40B4-BE49-F238E27FC236}">
                  <a16:creationId xmlns="" xmlns:a16="http://schemas.microsoft.com/office/drawing/2014/main" id="{FEE3E998-DE32-40BE-9256-FB1F06C94E35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5" name="手繪多邊形：圖案 84">
              <a:extLst>
                <a:ext uri="{FF2B5EF4-FFF2-40B4-BE49-F238E27FC236}">
                  <a16:creationId xmlns="" xmlns:a16="http://schemas.microsoft.com/office/drawing/2014/main" id="{1C5EA777-BCBE-42FA-9C17-CB8B71EEE1CB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6" name="手繪多邊形：圖案 85">
              <a:extLst>
                <a:ext uri="{FF2B5EF4-FFF2-40B4-BE49-F238E27FC236}">
                  <a16:creationId xmlns="" xmlns:a16="http://schemas.microsoft.com/office/drawing/2014/main" id="{C8E1400A-9B64-493B-AAE6-ABD16DDF6D4A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7" name="手繪多邊形：圖案 86">
              <a:extLst>
                <a:ext uri="{FF2B5EF4-FFF2-40B4-BE49-F238E27FC236}">
                  <a16:creationId xmlns="" xmlns:a16="http://schemas.microsoft.com/office/drawing/2014/main" id="{5E531B6E-BA6C-433C-BF47-ABC26ABDEA5B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8" name="手繪多邊形：圖案 87">
              <a:extLst>
                <a:ext uri="{FF2B5EF4-FFF2-40B4-BE49-F238E27FC236}">
                  <a16:creationId xmlns="" xmlns:a16="http://schemas.microsoft.com/office/drawing/2014/main" id="{8CAE7C42-E847-40C9-9916-2C694C645845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89" name="群組 88">
            <a:extLst>
              <a:ext uri="{FF2B5EF4-FFF2-40B4-BE49-F238E27FC236}">
                <a16:creationId xmlns="" xmlns:a16="http://schemas.microsoft.com/office/drawing/2014/main" id="{8D54F73F-DF48-4CD2-A825-C5783FE4B3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954291">
            <a:off x="1919957" y="1014095"/>
            <a:ext cx="1424651" cy="1097682"/>
            <a:chOff x="967966" y="847100"/>
            <a:chExt cx="1424651" cy="1097682"/>
          </a:xfrm>
        </p:grpSpPr>
        <p:sp>
          <p:nvSpPr>
            <p:cNvPr id="90" name="手繪多邊形：圖案 89">
              <a:extLst>
                <a:ext uri="{FF2B5EF4-FFF2-40B4-BE49-F238E27FC236}">
                  <a16:creationId xmlns="" xmlns:a16="http://schemas.microsoft.com/office/drawing/2014/main" id="{55A48841-6B5F-4FBC-AADA-69E6134B487C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1" name="手繪多邊形：圖案 90">
              <a:extLst>
                <a:ext uri="{FF2B5EF4-FFF2-40B4-BE49-F238E27FC236}">
                  <a16:creationId xmlns="" xmlns:a16="http://schemas.microsoft.com/office/drawing/2014/main" id="{58CF147B-90F3-4C43-8203-323FBE31B5AC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2" name="手繪多邊形：圖案 91">
              <a:extLst>
                <a:ext uri="{FF2B5EF4-FFF2-40B4-BE49-F238E27FC236}">
                  <a16:creationId xmlns="" xmlns:a16="http://schemas.microsoft.com/office/drawing/2014/main" id="{89BBBD49-1D8C-4F18-9104-2D2C1837983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3" name="手繪多邊形：圖案 92">
              <a:extLst>
                <a:ext uri="{FF2B5EF4-FFF2-40B4-BE49-F238E27FC236}">
                  <a16:creationId xmlns="" xmlns:a16="http://schemas.microsoft.com/office/drawing/2014/main" id="{7712BB90-2A49-4B89-8ED4-84987AA476DD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grpSp>
          <p:nvGrpSpPr>
            <p:cNvPr id="94" name="群組 93">
              <a:extLst>
                <a:ext uri="{FF2B5EF4-FFF2-40B4-BE49-F238E27FC236}">
                  <a16:creationId xmlns="" xmlns:a16="http://schemas.microsoft.com/office/drawing/2014/main" id="{9A33FBC2-D9E8-4019-B2F5-42B5765FF389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105" name="手繪多邊形：圖案 104">
                <a:extLst>
                  <a:ext uri="{FF2B5EF4-FFF2-40B4-BE49-F238E27FC236}">
                    <a16:creationId xmlns="" xmlns:a16="http://schemas.microsoft.com/office/drawing/2014/main" id="{3C11EC5B-EE6D-475D-B8EE-66032F70DDDC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altLang="en-US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06" name="手繪多邊形：圖案 105">
                <a:extLst>
                  <a:ext uri="{FF2B5EF4-FFF2-40B4-BE49-F238E27FC236}">
                    <a16:creationId xmlns="" xmlns:a16="http://schemas.microsoft.com/office/drawing/2014/main" id="{93621B9C-B5DB-461D-A4FC-6340AECE9B5F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altLang="en-US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07" name="手繪多邊形：圖案 106">
                <a:extLst>
                  <a:ext uri="{FF2B5EF4-FFF2-40B4-BE49-F238E27FC236}">
                    <a16:creationId xmlns="" xmlns:a16="http://schemas.microsoft.com/office/drawing/2014/main" id="{4CBA0125-F2D1-4665-855B-9CFE56AE9E39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altLang="en-US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08" name="手繪多邊形：圖案 107">
                <a:extLst>
                  <a:ext uri="{FF2B5EF4-FFF2-40B4-BE49-F238E27FC236}">
                    <a16:creationId xmlns="" xmlns:a16="http://schemas.microsoft.com/office/drawing/2014/main" id="{8272FB8E-D1DB-436C-9D81-531526410DE8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altLang="en-US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109" name="手繪多邊形：圖案 108">
                <a:extLst>
                  <a:ext uri="{FF2B5EF4-FFF2-40B4-BE49-F238E27FC236}">
                    <a16:creationId xmlns="" xmlns:a16="http://schemas.microsoft.com/office/drawing/2014/main" id="{DC4D2545-F6C6-452E-8AEB-5FE79C3F12E7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altLang="en-US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</p:grpSp>
        <p:sp>
          <p:nvSpPr>
            <p:cNvPr id="95" name="手繪多邊形：圖案 94">
              <a:extLst>
                <a:ext uri="{FF2B5EF4-FFF2-40B4-BE49-F238E27FC236}">
                  <a16:creationId xmlns="" xmlns:a16="http://schemas.microsoft.com/office/drawing/2014/main" id="{6CEE48C6-0E16-4A97-88A0-5C4BE8E7A00E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6" name="手繪多邊形：圖案 95">
              <a:extLst>
                <a:ext uri="{FF2B5EF4-FFF2-40B4-BE49-F238E27FC236}">
                  <a16:creationId xmlns="" xmlns:a16="http://schemas.microsoft.com/office/drawing/2014/main" id="{B8FEFC74-78B2-4A08-A791-CA1B9E78BC9D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7" name="手繪多邊形：圖案 96">
              <a:extLst>
                <a:ext uri="{FF2B5EF4-FFF2-40B4-BE49-F238E27FC236}">
                  <a16:creationId xmlns="" xmlns:a16="http://schemas.microsoft.com/office/drawing/2014/main" id="{FD79B303-7123-442C-9C30-114081F0FA3F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8" name="手繪多邊形：圖案 97">
              <a:extLst>
                <a:ext uri="{FF2B5EF4-FFF2-40B4-BE49-F238E27FC236}">
                  <a16:creationId xmlns="" xmlns:a16="http://schemas.microsoft.com/office/drawing/2014/main" id="{9C93990F-CEFD-4DC8-B1B3-9026D76EF62E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9" name="手繪多邊形：圖案 98">
              <a:extLst>
                <a:ext uri="{FF2B5EF4-FFF2-40B4-BE49-F238E27FC236}">
                  <a16:creationId xmlns="" xmlns:a16="http://schemas.microsoft.com/office/drawing/2014/main" id="{98B679A9-99C9-4E80-80D2-B13E5386BF62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0" name="手繪多邊形：圖案 99">
              <a:extLst>
                <a:ext uri="{FF2B5EF4-FFF2-40B4-BE49-F238E27FC236}">
                  <a16:creationId xmlns="" xmlns:a16="http://schemas.microsoft.com/office/drawing/2014/main" id="{C33CADF4-22C6-45E8-94A0-D868A498C86C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1" name="手繪多邊形：圖案 100">
              <a:extLst>
                <a:ext uri="{FF2B5EF4-FFF2-40B4-BE49-F238E27FC236}">
                  <a16:creationId xmlns="" xmlns:a16="http://schemas.microsoft.com/office/drawing/2014/main" id="{0045D1B2-49AB-463A-B6D5-4F9D1EF0AB26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2" name="手繪多邊形：圖案 101">
              <a:extLst>
                <a:ext uri="{FF2B5EF4-FFF2-40B4-BE49-F238E27FC236}">
                  <a16:creationId xmlns="" xmlns:a16="http://schemas.microsoft.com/office/drawing/2014/main" id="{6E27D2C8-C0ED-49C5-AF2E-13880C80B1C1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3" name="手繪多邊形：圖案 102">
              <a:extLst>
                <a:ext uri="{FF2B5EF4-FFF2-40B4-BE49-F238E27FC236}">
                  <a16:creationId xmlns="" xmlns:a16="http://schemas.microsoft.com/office/drawing/2014/main" id="{13AF2D72-229B-4202-88F1-4CE0C7D99A8F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04" name="手繪多邊形：圖案 103">
              <a:extLst>
                <a:ext uri="{FF2B5EF4-FFF2-40B4-BE49-F238E27FC236}">
                  <a16:creationId xmlns="" xmlns:a16="http://schemas.microsoft.com/office/drawing/2014/main" id="{EADAF69D-B97C-47BF-86AF-A84B6E37495F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131" name="群組 130">
            <a:extLst>
              <a:ext uri="{FF2B5EF4-FFF2-40B4-BE49-F238E27FC236}">
                <a16:creationId xmlns="" xmlns:a16="http://schemas.microsoft.com/office/drawing/2014/main" id="{2BB62878-4165-425B-8050-03CCF7C9A8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3520922" y="4754032"/>
            <a:ext cx="1137481" cy="1090735"/>
            <a:chOff x="7976201" y="850024"/>
            <a:chExt cx="1137481" cy="1090735"/>
          </a:xfrm>
        </p:grpSpPr>
        <p:sp>
          <p:nvSpPr>
            <p:cNvPr id="132" name="手繪多邊形：圖案 131">
              <a:extLst>
                <a:ext uri="{FF2B5EF4-FFF2-40B4-BE49-F238E27FC236}">
                  <a16:creationId xmlns="" xmlns:a16="http://schemas.microsoft.com/office/drawing/2014/main" id="{C2C5C432-0735-4D54-A8D5-B3E55F1C894F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33" name="手繪多邊形：圖案 132">
              <a:extLst>
                <a:ext uri="{FF2B5EF4-FFF2-40B4-BE49-F238E27FC236}">
                  <a16:creationId xmlns="" xmlns:a16="http://schemas.microsoft.com/office/drawing/2014/main" id="{E5B64C68-25A8-4C8E-8FDF-1B46FD3DFBB3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34" name="手繪多邊形：圖案 133">
              <a:extLst>
                <a:ext uri="{FF2B5EF4-FFF2-40B4-BE49-F238E27FC236}">
                  <a16:creationId xmlns="" xmlns:a16="http://schemas.microsoft.com/office/drawing/2014/main" id="{749B2A62-FF33-4434-9398-7D07ACD9FC5C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35" name="手繪多邊形：圖案 134">
              <a:extLst>
                <a:ext uri="{FF2B5EF4-FFF2-40B4-BE49-F238E27FC236}">
                  <a16:creationId xmlns="" xmlns:a16="http://schemas.microsoft.com/office/drawing/2014/main" id="{43C1B344-0955-4A1E-A28B-016BA0203129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36" name="手繪多邊形：圖案 135">
              <a:extLst>
                <a:ext uri="{FF2B5EF4-FFF2-40B4-BE49-F238E27FC236}">
                  <a16:creationId xmlns="" xmlns:a16="http://schemas.microsoft.com/office/drawing/2014/main" id="{B3496379-D636-4EDC-9018-0B629A029DE1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37" name="手繪多邊形：圖案 136">
              <a:extLst>
                <a:ext uri="{FF2B5EF4-FFF2-40B4-BE49-F238E27FC236}">
                  <a16:creationId xmlns="" xmlns:a16="http://schemas.microsoft.com/office/drawing/2014/main" id="{FC972E6C-8CAB-4A09-BA45-D793EF93D050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38" name="手繪多邊形：圖案 137">
              <a:extLst>
                <a:ext uri="{FF2B5EF4-FFF2-40B4-BE49-F238E27FC236}">
                  <a16:creationId xmlns="" xmlns:a16="http://schemas.microsoft.com/office/drawing/2014/main" id="{54E4CDD1-46D1-48C0-A6C7-C7F2CF999EBC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39" name="手繪多邊形：圖案 138">
              <a:extLst>
                <a:ext uri="{FF2B5EF4-FFF2-40B4-BE49-F238E27FC236}">
                  <a16:creationId xmlns="" xmlns:a16="http://schemas.microsoft.com/office/drawing/2014/main" id="{001F231F-40CD-4ACD-9BA5-47C36CCE90A0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40" name="手繪多邊形：圖案 139">
              <a:extLst>
                <a:ext uri="{FF2B5EF4-FFF2-40B4-BE49-F238E27FC236}">
                  <a16:creationId xmlns="" xmlns:a16="http://schemas.microsoft.com/office/drawing/2014/main" id="{E51D9128-2B44-4D6F-A754-007D3FDA4278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41" name="手繪多邊形：圖案 140">
              <a:extLst>
                <a:ext uri="{FF2B5EF4-FFF2-40B4-BE49-F238E27FC236}">
                  <a16:creationId xmlns="" xmlns:a16="http://schemas.microsoft.com/office/drawing/2014/main" id="{EE422CC6-BBD1-4E7C-80D6-9A861D56A7C3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42" name="手繪多邊形：圖案 141">
              <a:extLst>
                <a:ext uri="{FF2B5EF4-FFF2-40B4-BE49-F238E27FC236}">
                  <a16:creationId xmlns="" xmlns:a16="http://schemas.microsoft.com/office/drawing/2014/main" id="{95A6123B-B4C2-4A2E-862C-7D597B8CE581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43" name="手繪多邊形：圖案 142">
              <a:extLst>
                <a:ext uri="{FF2B5EF4-FFF2-40B4-BE49-F238E27FC236}">
                  <a16:creationId xmlns="" xmlns:a16="http://schemas.microsoft.com/office/drawing/2014/main" id="{1448B477-CB33-4321-8191-7E5DDC030A59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44" name="手繪多邊形：圖案 143">
              <a:extLst>
                <a:ext uri="{FF2B5EF4-FFF2-40B4-BE49-F238E27FC236}">
                  <a16:creationId xmlns="" xmlns:a16="http://schemas.microsoft.com/office/drawing/2014/main" id="{AD42F381-E8C5-44BB-8AB1-11E4050AD0BF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242" name="群組 241">
            <a:extLst>
              <a:ext uri="{FF2B5EF4-FFF2-40B4-BE49-F238E27FC236}">
                <a16:creationId xmlns="" xmlns:a16="http://schemas.microsoft.com/office/drawing/2014/main" id="{06ED3F4A-E5F5-4F47-B838-B7016B554F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7623014" y="2511186"/>
            <a:ext cx="1012825" cy="1012825"/>
            <a:chOff x="7950627" y="2930800"/>
            <a:chExt cx="1012825" cy="1012825"/>
          </a:xfrm>
        </p:grpSpPr>
        <p:sp>
          <p:nvSpPr>
            <p:cNvPr id="243" name="手繪多邊形：圖案 242">
              <a:extLst>
                <a:ext uri="{FF2B5EF4-FFF2-40B4-BE49-F238E27FC236}">
                  <a16:creationId xmlns="" xmlns:a16="http://schemas.microsoft.com/office/drawing/2014/main" id="{D175E848-6B07-40B0-B4AA-5C42E49006B2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44" name="手繪多邊形：圖案 243">
              <a:extLst>
                <a:ext uri="{FF2B5EF4-FFF2-40B4-BE49-F238E27FC236}">
                  <a16:creationId xmlns="" xmlns:a16="http://schemas.microsoft.com/office/drawing/2014/main" id="{9FA72A13-2B7A-46B0-BC4A-C74D45CB4D77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45" name="手繪多邊形：圖案 244">
              <a:extLst>
                <a:ext uri="{FF2B5EF4-FFF2-40B4-BE49-F238E27FC236}">
                  <a16:creationId xmlns="" xmlns:a16="http://schemas.microsoft.com/office/drawing/2014/main" id="{6729E0F8-14D8-4A92-B21E-5D60A762103E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46" name="手繪多邊形：圖案 245">
              <a:extLst>
                <a:ext uri="{FF2B5EF4-FFF2-40B4-BE49-F238E27FC236}">
                  <a16:creationId xmlns="" xmlns:a16="http://schemas.microsoft.com/office/drawing/2014/main" id="{F1E35C3A-7BBF-429B-949F-4F1F6C79D86F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29" name="群組 28">
            <a:extLst>
              <a:ext uri="{FF2B5EF4-FFF2-40B4-BE49-F238E27FC236}">
                <a16:creationId xmlns="" xmlns:a16="http://schemas.microsoft.com/office/drawing/2014/main" id="{79777434-AA67-404A-998B-60F515A231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20895564">
            <a:off x="4080982" y="1874306"/>
            <a:ext cx="1454890" cy="1386228"/>
            <a:chOff x="-68843" y="1795825"/>
            <a:chExt cx="1600379" cy="1524851"/>
          </a:xfrm>
        </p:grpSpPr>
        <p:sp>
          <p:nvSpPr>
            <p:cNvPr id="18" name="手繪多邊形：圖案 17">
              <a:extLst>
                <a:ext uri="{FF2B5EF4-FFF2-40B4-BE49-F238E27FC236}">
                  <a16:creationId xmlns="" xmlns:a16="http://schemas.microsoft.com/office/drawing/2014/main" id="{C5F3472A-4F4D-492E-B37D-106425C2383C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" name="手繪多邊形：圖案 18">
              <a:extLst>
                <a:ext uri="{FF2B5EF4-FFF2-40B4-BE49-F238E27FC236}">
                  <a16:creationId xmlns="" xmlns:a16="http://schemas.microsoft.com/office/drawing/2014/main" id="{110F97A4-6F61-4396-8B2E-8B8353630E6E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" name="手繪多邊形：圖案 19">
              <a:extLst>
                <a:ext uri="{FF2B5EF4-FFF2-40B4-BE49-F238E27FC236}">
                  <a16:creationId xmlns="" xmlns:a16="http://schemas.microsoft.com/office/drawing/2014/main" id="{10331DD1-4195-4048-A873-1DA3E5DFA3D1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" name="手繪多邊形：圖案 20">
              <a:extLst>
                <a:ext uri="{FF2B5EF4-FFF2-40B4-BE49-F238E27FC236}">
                  <a16:creationId xmlns="" xmlns:a16="http://schemas.microsoft.com/office/drawing/2014/main" id="{6463E395-4DCA-42EE-ADAE-7E7EA168A2A5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" name="手繪多邊形：圖案 21">
              <a:extLst>
                <a:ext uri="{FF2B5EF4-FFF2-40B4-BE49-F238E27FC236}">
                  <a16:creationId xmlns="" xmlns:a16="http://schemas.microsoft.com/office/drawing/2014/main" id="{E92FF6E6-6B00-47F7-A788-0A11D00C1808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" name="手繪多邊形：圖案 22">
              <a:extLst>
                <a:ext uri="{FF2B5EF4-FFF2-40B4-BE49-F238E27FC236}">
                  <a16:creationId xmlns="" xmlns:a16="http://schemas.microsoft.com/office/drawing/2014/main" id="{696448AF-349F-444F-8AAC-733E616EA3CA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4" name="手繪多邊形：圖案 23">
              <a:extLst>
                <a:ext uri="{FF2B5EF4-FFF2-40B4-BE49-F238E27FC236}">
                  <a16:creationId xmlns="" xmlns:a16="http://schemas.microsoft.com/office/drawing/2014/main" id="{A89ADBAB-85BE-4C3B-8152-94FA4404DED0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5" name="手繪多邊形：圖案 24">
              <a:extLst>
                <a:ext uri="{FF2B5EF4-FFF2-40B4-BE49-F238E27FC236}">
                  <a16:creationId xmlns="" xmlns:a16="http://schemas.microsoft.com/office/drawing/2014/main" id="{8EF8B5C0-6389-41B8-B019-3C55B9D9EB70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600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" name="文字方塊 27">
              <a:extLst>
                <a:ext uri="{FF2B5EF4-FFF2-40B4-BE49-F238E27FC236}">
                  <a16:creationId xmlns="" xmlns:a16="http://schemas.microsoft.com/office/drawing/2014/main" id="{CE8E7D9B-D287-4DD6-A614-54C322A3DC96}"/>
                </a:ext>
              </a:extLst>
            </p:cNvPr>
            <p:cNvSpPr txBox="1"/>
            <p:nvPr/>
          </p:nvSpPr>
          <p:spPr>
            <a:xfrm>
              <a:off x="134201" y="1914477"/>
              <a:ext cx="1194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zh-TW" altLang="en-US" sz="1600" b="1" dirty="0" smtClean="0">
                  <a:solidFill>
                    <a:schemeClr val="bg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加入我</a:t>
              </a:r>
              <a:endParaRPr lang="zh-TW" altLang="en-US" sz="1600" b="1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64" name="群組 63">
            <a:extLst>
              <a:ext uri="{FF2B5EF4-FFF2-40B4-BE49-F238E27FC236}">
                <a16:creationId xmlns="" xmlns:a16="http://schemas.microsoft.com/office/drawing/2014/main" id="{3DD0372C-3372-4F65-8360-225E93E290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39830" y="681154"/>
            <a:ext cx="1789339" cy="1467258"/>
            <a:chOff x="5439830" y="681154"/>
            <a:chExt cx="1789339" cy="1467258"/>
          </a:xfrm>
        </p:grpSpPr>
        <p:sp>
          <p:nvSpPr>
            <p:cNvPr id="214" name="手繪多邊形：圖案 213">
              <a:extLst>
                <a:ext uri="{FF2B5EF4-FFF2-40B4-BE49-F238E27FC236}">
                  <a16:creationId xmlns="" xmlns:a16="http://schemas.microsoft.com/office/drawing/2014/main" id="{136015E8-ADCE-415A-8B39-856A14CA3E69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5" name="手繪多邊形：圖案 214">
              <a:extLst>
                <a:ext uri="{FF2B5EF4-FFF2-40B4-BE49-F238E27FC236}">
                  <a16:creationId xmlns="" xmlns:a16="http://schemas.microsoft.com/office/drawing/2014/main" id="{C8A16DA1-AD53-4C94-AA1C-7E47AA0B1CF2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6" name="手繪多邊形：圖案 215">
              <a:extLst>
                <a:ext uri="{FF2B5EF4-FFF2-40B4-BE49-F238E27FC236}">
                  <a16:creationId xmlns="" xmlns:a16="http://schemas.microsoft.com/office/drawing/2014/main" id="{2C75BCA8-8F7C-4E91-A9EA-66638B0D2F9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7" name="手繪多邊形：圖案 216">
              <a:extLst>
                <a:ext uri="{FF2B5EF4-FFF2-40B4-BE49-F238E27FC236}">
                  <a16:creationId xmlns="" xmlns:a16="http://schemas.microsoft.com/office/drawing/2014/main" id="{7FE8824B-A707-4BB5-900F-DDE09573F6FC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8" name="手繪多邊形：圖案 217">
              <a:extLst>
                <a:ext uri="{FF2B5EF4-FFF2-40B4-BE49-F238E27FC236}">
                  <a16:creationId xmlns="" xmlns:a16="http://schemas.microsoft.com/office/drawing/2014/main" id="{92DC5950-0DFF-4EDC-A01C-B60AC6195760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9" name="手繪多邊形：圖案 218">
              <a:extLst>
                <a:ext uri="{FF2B5EF4-FFF2-40B4-BE49-F238E27FC236}">
                  <a16:creationId xmlns="" xmlns:a16="http://schemas.microsoft.com/office/drawing/2014/main" id="{103A022C-3691-4E98-946D-9657CB4E1801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0" name="手繪多邊形：圖形 219">
              <a:extLst>
                <a:ext uri="{FF2B5EF4-FFF2-40B4-BE49-F238E27FC236}">
                  <a16:creationId xmlns="" xmlns:a16="http://schemas.microsoft.com/office/drawing/2014/main" id="{5A74AB95-626C-4DDA-AADE-BD631E3CDE83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1" name="手繪多邊形：圖案 220">
              <a:extLst>
                <a:ext uri="{FF2B5EF4-FFF2-40B4-BE49-F238E27FC236}">
                  <a16:creationId xmlns="" xmlns:a16="http://schemas.microsoft.com/office/drawing/2014/main" id="{F490D972-6D27-4131-9244-7DCFE28D38D3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2" name="手繪多邊形：圖案 221">
              <a:extLst>
                <a:ext uri="{FF2B5EF4-FFF2-40B4-BE49-F238E27FC236}">
                  <a16:creationId xmlns="" xmlns:a16="http://schemas.microsoft.com/office/drawing/2014/main" id="{02D8801C-B2C0-48C5-B872-1EC756AC2B83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3" name="手繪多邊形：圖案 222">
              <a:extLst>
                <a:ext uri="{FF2B5EF4-FFF2-40B4-BE49-F238E27FC236}">
                  <a16:creationId xmlns="" xmlns:a16="http://schemas.microsoft.com/office/drawing/2014/main" id="{4E87EEF5-ED3A-470D-AAF0-7F1EE7295805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6" name="手繪多邊形：圖案 235">
              <a:extLst>
                <a:ext uri="{FF2B5EF4-FFF2-40B4-BE49-F238E27FC236}">
                  <a16:creationId xmlns="" xmlns:a16="http://schemas.microsoft.com/office/drawing/2014/main" id="{307F62EA-E6F9-4814-A516-571E45321203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7" name="手繪多邊形：圖案 236">
              <a:extLst>
                <a:ext uri="{FF2B5EF4-FFF2-40B4-BE49-F238E27FC236}">
                  <a16:creationId xmlns="" xmlns:a16="http://schemas.microsoft.com/office/drawing/2014/main" id="{791BCEB0-996E-4ECB-9D80-9EA0BD5B9A6C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8" name="手繪多邊形：圖案 237">
              <a:extLst>
                <a:ext uri="{FF2B5EF4-FFF2-40B4-BE49-F238E27FC236}">
                  <a16:creationId xmlns="" xmlns:a16="http://schemas.microsoft.com/office/drawing/2014/main" id="{4BB2E3AB-5E40-4763-88E6-54707436F31D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9" name="手繪多邊形：圖案 238">
              <a:extLst>
                <a:ext uri="{FF2B5EF4-FFF2-40B4-BE49-F238E27FC236}">
                  <a16:creationId xmlns="" xmlns:a16="http://schemas.microsoft.com/office/drawing/2014/main" id="{CCB4D7F8-8E58-4BB5-8B1A-1432BB32A1A9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40" name="手繪多邊形：圖案 239">
              <a:extLst>
                <a:ext uri="{FF2B5EF4-FFF2-40B4-BE49-F238E27FC236}">
                  <a16:creationId xmlns="" xmlns:a16="http://schemas.microsoft.com/office/drawing/2014/main" id="{0B708218-30ED-49A6-B06B-0B3D282F914F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41" name="手繪多邊形：圖案 240">
              <a:extLst>
                <a:ext uri="{FF2B5EF4-FFF2-40B4-BE49-F238E27FC236}">
                  <a16:creationId xmlns="" xmlns:a16="http://schemas.microsoft.com/office/drawing/2014/main" id="{6EB039C0-C13A-4782-9DCE-EDD6ACF6315B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grpSp>
          <p:nvGrpSpPr>
            <p:cNvPr id="31" name="群組 30">
              <a:extLst>
                <a:ext uri="{FF2B5EF4-FFF2-40B4-BE49-F238E27FC236}">
                  <a16:creationId xmlns="" xmlns:a16="http://schemas.microsoft.com/office/drawing/2014/main" id="{F53DD90A-F2F0-4A89-9B71-33B2CD6BC5D1}"/>
                </a:ext>
              </a:extLst>
            </p:cNvPr>
            <p:cNvGrpSpPr/>
            <p:nvPr/>
          </p:nvGrpSpPr>
          <p:grpSpPr>
            <a:xfrm>
              <a:off x="5640835" y="1300386"/>
              <a:ext cx="1392651" cy="400374"/>
              <a:chOff x="5688118" y="650074"/>
              <a:chExt cx="1392651" cy="400374"/>
            </a:xfrm>
          </p:grpSpPr>
          <p:sp>
            <p:nvSpPr>
              <p:cNvPr id="320" name="文字方塊 319">
                <a:extLst>
                  <a:ext uri="{FF2B5EF4-FFF2-40B4-BE49-F238E27FC236}">
                    <a16:creationId xmlns="" xmlns:a16="http://schemas.microsoft.com/office/drawing/2014/main" id="{0BD37903-90D7-46F0-910B-B15A9348125B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zh-TW" altLang="en-US" sz="2000" b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啟動</a:t>
                </a:r>
                <a:endParaRPr lang="zh-TW" altLang="en-US" sz="2000" b="1" dirty="0">
                  <a:ln w="28575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0" name="文字方塊 29">
                <a:extLst>
                  <a:ext uri="{FF2B5EF4-FFF2-40B4-BE49-F238E27FC236}">
                    <a16:creationId xmlns="" xmlns:a16="http://schemas.microsoft.com/office/drawing/2014/main" id="{0CB760F0-8054-4F12-8507-4B6238856450}"/>
                  </a:ext>
                </a:extLst>
              </p:cNvPr>
              <p:cNvSpPr txBox="1"/>
              <p:nvPr/>
            </p:nvSpPr>
            <p:spPr>
              <a:xfrm>
                <a:off x="5688118" y="650074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zh-TW" altLang="en-US" sz="2000" b="1">
                    <a:solidFill>
                      <a:schemeClr val="accent5"/>
                    </a:solidFill>
                    <a:latin typeface="Microsoft JhengHei UI" panose="020B0604030504040204" pitchFamily="34" charset="-120"/>
                    <a:ea typeface="Microsoft JhengHei UI" panose="020B0604030504040204" pitchFamily="34" charset="-120"/>
                  </a:rPr>
                  <a:t>啟動</a:t>
                </a:r>
                <a:endParaRPr lang="zh-TW" altLang="en-US" sz="2000" b="1" dirty="0">
                  <a:solidFill>
                    <a:schemeClr val="accent5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</p:grpSp>
      </p:grpSp>
      <p:grpSp>
        <p:nvGrpSpPr>
          <p:cNvPr id="325" name="群組 324">
            <a:extLst>
              <a:ext uri="{FF2B5EF4-FFF2-40B4-BE49-F238E27FC236}">
                <a16:creationId xmlns="" xmlns:a16="http://schemas.microsoft.com/office/drawing/2014/main" id="{55217794-C852-444C-9E5C-3ED38097FC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5034" y="816121"/>
            <a:ext cx="1241519" cy="676112"/>
            <a:chOff x="69329" y="3410351"/>
            <a:chExt cx="1128654" cy="614647"/>
          </a:xfrm>
        </p:grpSpPr>
        <p:sp>
          <p:nvSpPr>
            <p:cNvPr id="321" name="手繪多邊形：圖案 320">
              <a:extLst>
                <a:ext uri="{FF2B5EF4-FFF2-40B4-BE49-F238E27FC236}">
                  <a16:creationId xmlns="" xmlns:a16="http://schemas.microsoft.com/office/drawing/2014/main" id="{8AD96379-635B-462E-B4A0-079115815F5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2" name="手繪多邊形：圖案 321">
              <a:extLst>
                <a:ext uri="{FF2B5EF4-FFF2-40B4-BE49-F238E27FC236}">
                  <a16:creationId xmlns="" xmlns:a16="http://schemas.microsoft.com/office/drawing/2014/main" id="{3351AEEB-7AC0-45C3-B1B8-24B212D06455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3" name="手繪多邊形：圖案 322">
              <a:extLst>
                <a:ext uri="{FF2B5EF4-FFF2-40B4-BE49-F238E27FC236}">
                  <a16:creationId xmlns="" xmlns:a16="http://schemas.microsoft.com/office/drawing/2014/main" id="{598C2E22-65D1-4C77-B06E-DD9015EB2F2F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4" name="手繪多邊形：圖案 323">
              <a:extLst>
                <a:ext uri="{FF2B5EF4-FFF2-40B4-BE49-F238E27FC236}">
                  <a16:creationId xmlns="" xmlns:a16="http://schemas.microsoft.com/office/drawing/2014/main" id="{4B1C2F60-C745-432C-BF7C-ED9725BDAB7C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356" name="群組 355">
            <a:extLst>
              <a:ext uri="{FF2B5EF4-FFF2-40B4-BE49-F238E27FC236}">
                <a16:creationId xmlns="" xmlns:a16="http://schemas.microsoft.com/office/drawing/2014/main" id="{9D61E6F7-3F7A-4B19-9784-5B0C653168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7165694" y="5049109"/>
            <a:ext cx="1422447" cy="962244"/>
            <a:chOff x="228294" y="3266533"/>
            <a:chExt cx="971550" cy="657225"/>
          </a:xfrm>
        </p:grpSpPr>
        <p:sp>
          <p:nvSpPr>
            <p:cNvPr id="328" name="手繪多邊形：圖案 327">
              <a:extLst>
                <a:ext uri="{FF2B5EF4-FFF2-40B4-BE49-F238E27FC236}">
                  <a16:creationId xmlns="" xmlns:a16="http://schemas.microsoft.com/office/drawing/2014/main" id="{048070A6-ED30-4041-8AA1-A05CFBA61B28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9" name="手繪多邊形：圖案 328">
              <a:extLst>
                <a:ext uri="{FF2B5EF4-FFF2-40B4-BE49-F238E27FC236}">
                  <a16:creationId xmlns="" xmlns:a16="http://schemas.microsoft.com/office/drawing/2014/main" id="{284B303E-145A-47CC-A16C-90D5CB917782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0" name="手繪多邊形：圖案 329">
              <a:extLst>
                <a:ext uri="{FF2B5EF4-FFF2-40B4-BE49-F238E27FC236}">
                  <a16:creationId xmlns="" xmlns:a16="http://schemas.microsoft.com/office/drawing/2014/main" id="{A0241851-645B-4A69-A194-140A56E70E7B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1" name="手繪多邊形：圖案 330">
              <a:extLst>
                <a:ext uri="{FF2B5EF4-FFF2-40B4-BE49-F238E27FC236}">
                  <a16:creationId xmlns="" xmlns:a16="http://schemas.microsoft.com/office/drawing/2014/main" id="{EBBDC670-673A-426F-920F-F2F06CF3A206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2" name="手繪多邊形：圖案 331">
              <a:extLst>
                <a:ext uri="{FF2B5EF4-FFF2-40B4-BE49-F238E27FC236}">
                  <a16:creationId xmlns="" xmlns:a16="http://schemas.microsoft.com/office/drawing/2014/main" id="{6F276E90-1380-4597-AAE0-DB96C86955BD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3" name="手繪多邊形：圖案 332">
              <a:extLst>
                <a:ext uri="{FF2B5EF4-FFF2-40B4-BE49-F238E27FC236}">
                  <a16:creationId xmlns="" xmlns:a16="http://schemas.microsoft.com/office/drawing/2014/main" id="{E83790AD-B990-4FC3-80B7-C36D5D643D91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4" name="手繪多邊形：圖案 333">
              <a:extLst>
                <a:ext uri="{FF2B5EF4-FFF2-40B4-BE49-F238E27FC236}">
                  <a16:creationId xmlns="" xmlns:a16="http://schemas.microsoft.com/office/drawing/2014/main" id="{F7943788-21F3-4412-AFA7-23E6CC480CE1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5" name="手繪多邊形：圖案 334">
              <a:extLst>
                <a:ext uri="{FF2B5EF4-FFF2-40B4-BE49-F238E27FC236}">
                  <a16:creationId xmlns="" xmlns:a16="http://schemas.microsoft.com/office/drawing/2014/main" id="{63EF1F36-EE32-4B20-936A-24255D5B2140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6" name="手繪多邊形：圖案 335">
              <a:extLst>
                <a:ext uri="{FF2B5EF4-FFF2-40B4-BE49-F238E27FC236}">
                  <a16:creationId xmlns="" xmlns:a16="http://schemas.microsoft.com/office/drawing/2014/main" id="{FFCFEB75-8F64-4181-B419-A97E3AB51A2F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7" name="手繪多邊形：圖案 336">
              <a:extLst>
                <a:ext uri="{FF2B5EF4-FFF2-40B4-BE49-F238E27FC236}">
                  <a16:creationId xmlns="" xmlns:a16="http://schemas.microsoft.com/office/drawing/2014/main" id="{B02F26EC-3A29-4DA2-AA2C-B13D6669A846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8" name="手繪多邊形：圖案 337">
              <a:extLst>
                <a:ext uri="{FF2B5EF4-FFF2-40B4-BE49-F238E27FC236}">
                  <a16:creationId xmlns="" xmlns:a16="http://schemas.microsoft.com/office/drawing/2014/main" id="{37168BC0-E674-4C34-ACB5-8E0C7C56E301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9" name="手繪多邊形：圖案 338">
              <a:extLst>
                <a:ext uri="{FF2B5EF4-FFF2-40B4-BE49-F238E27FC236}">
                  <a16:creationId xmlns="" xmlns:a16="http://schemas.microsoft.com/office/drawing/2014/main" id="{F69A99F7-9E97-48A3-9376-D48E9B8225E0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1" name="手繪多邊形：圖案 340">
              <a:extLst>
                <a:ext uri="{FF2B5EF4-FFF2-40B4-BE49-F238E27FC236}">
                  <a16:creationId xmlns="" xmlns:a16="http://schemas.microsoft.com/office/drawing/2014/main" id="{68218293-E364-44BF-8E62-FECB44B9ED10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2" name="手繪多邊形：圖案 341">
              <a:extLst>
                <a:ext uri="{FF2B5EF4-FFF2-40B4-BE49-F238E27FC236}">
                  <a16:creationId xmlns="" xmlns:a16="http://schemas.microsoft.com/office/drawing/2014/main" id="{08ECCCF4-DAB8-45BE-92FD-36CFBE6571B2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3" name="手繪多邊形：圖案 342">
              <a:extLst>
                <a:ext uri="{FF2B5EF4-FFF2-40B4-BE49-F238E27FC236}">
                  <a16:creationId xmlns="" xmlns:a16="http://schemas.microsoft.com/office/drawing/2014/main" id="{98C6D848-FAAE-4450-9D58-A4AEAE88BCEB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4" name="手繪多邊形：圖案 343">
              <a:extLst>
                <a:ext uri="{FF2B5EF4-FFF2-40B4-BE49-F238E27FC236}">
                  <a16:creationId xmlns="" xmlns:a16="http://schemas.microsoft.com/office/drawing/2014/main" id="{9E04A56D-017E-4D94-87A9-16650FF6ED59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5" name="手繪多邊形：圖案 344">
              <a:extLst>
                <a:ext uri="{FF2B5EF4-FFF2-40B4-BE49-F238E27FC236}">
                  <a16:creationId xmlns="" xmlns:a16="http://schemas.microsoft.com/office/drawing/2014/main" id="{8BF6CF84-F6FC-4D5B-8A21-6472977F30AD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6" name="手繪多邊形：圖案 345">
              <a:extLst>
                <a:ext uri="{FF2B5EF4-FFF2-40B4-BE49-F238E27FC236}">
                  <a16:creationId xmlns="" xmlns:a16="http://schemas.microsoft.com/office/drawing/2014/main" id="{5F2ED9AB-BF70-4FA4-9914-73EAF09107DE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7" name="手繪多邊形：圖案 346">
              <a:extLst>
                <a:ext uri="{FF2B5EF4-FFF2-40B4-BE49-F238E27FC236}">
                  <a16:creationId xmlns="" xmlns:a16="http://schemas.microsoft.com/office/drawing/2014/main" id="{85A7839F-3E42-4D31-994F-181D1D760EB2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8" name="手繪多邊形：圖案 347">
              <a:extLst>
                <a:ext uri="{FF2B5EF4-FFF2-40B4-BE49-F238E27FC236}">
                  <a16:creationId xmlns="" xmlns:a16="http://schemas.microsoft.com/office/drawing/2014/main" id="{B311D8B4-0814-4111-B359-04E4806D404D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9" name="手繪多邊形：圖案 348">
              <a:extLst>
                <a:ext uri="{FF2B5EF4-FFF2-40B4-BE49-F238E27FC236}">
                  <a16:creationId xmlns="" xmlns:a16="http://schemas.microsoft.com/office/drawing/2014/main" id="{85B04CBC-AFF6-45B5-B6EB-FA42B7AE4230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0" name="手繪多邊形：圖案 349">
              <a:extLst>
                <a:ext uri="{FF2B5EF4-FFF2-40B4-BE49-F238E27FC236}">
                  <a16:creationId xmlns="" xmlns:a16="http://schemas.microsoft.com/office/drawing/2014/main" id="{BCFDD082-5182-44FF-8301-F41316211B27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1" name="手繪多邊形：圖案 350">
              <a:extLst>
                <a:ext uri="{FF2B5EF4-FFF2-40B4-BE49-F238E27FC236}">
                  <a16:creationId xmlns="" xmlns:a16="http://schemas.microsoft.com/office/drawing/2014/main" id="{F7DEECF1-F87D-4270-8D8E-A516C2AEC0A6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2" name="手繪多邊形：圖案 351">
              <a:extLst>
                <a:ext uri="{FF2B5EF4-FFF2-40B4-BE49-F238E27FC236}">
                  <a16:creationId xmlns="" xmlns:a16="http://schemas.microsoft.com/office/drawing/2014/main" id="{C188C6BF-8A07-4791-88C8-945292D1F3E9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3" name="手繪多邊形：圖案 352">
              <a:extLst>
                <a:ext uri="{FF2B5EF4-FFF2-40B4-BE49-F238E27FC236}">
                  <a16:creationId xmlns="" xmlns:a16="http://schemas.microsoft.com/office/drawing/2014/main" id="{48B144F0-3FFD-4C37-A126-1608FABE0E67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4" name="手繪多邊形：圖案 353">
              <a:extLst>
                <a:ext uri="{FF2B5EF4-FFF2-40B4-BE49-F238E27FC236}">
                  <a16:creationId xmlns="" xmlns:a16="http://schemas.microsoft.com/office/drawing/2014/main" id="{4C0CF5FE-22A7-4C84-BB7E-CEA0703F7899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5" name="手繪多邊形：圖案 354">
              <a:extLst>
                <a:ext uri="{FF2B5EF4-FFF2-40B4-BE49-F238E27FC236}">
                  <a16:creationId xmlns="" xmlns:a16="http://schemas.microsoft.com/office/drawing/2014/main" id="{E7F8D0C5-B434-44AE-93B0-2C58DCBB9859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374" name="群組 373">
            <a:extLst>
              <a:ext uri="{FF2B5EF4-FFF2-40B4-BE49-F238E27FC236}">
                <a16:creationId xmlns="" xmlns:a16="http://schemas.microsoft.com/office/drawing/2014/main" id="{D27A9D4F-62B2-46C7-B83E-09D294ABC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7911409" y="975790"/>
            <a:ext cx="1511898" cy="1012825"/>
            <a:chOff x="7911409" y="975790"/>
            <a:chExt cx="1511898" cy="1012825"/>
          </a:xfrm>
        </p:grpSpPr>
        <p:sp>
          <p:nvSpPr>
            <p:cNvPr id="259" name="手繪多邊形：圖案 258">
              <a:extLst>
                <a:ext uri="{FF2B5EF4-FFF2-40B4-BE49-F238E27FC236}">
                  <a16:creationId xmlns="" xmlns:a16="http://schemas.microsoft.com/office/drawing/2014/main" id="{3C73C588-9C23-4717-8714-390CC8BB9C34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0" name="手繪多邊形：圖案 259">
              <a:extLst>
                <a:ext uri="{FF2B5EF4-FFF2-40B4-BE49-F238E27FC236}">
                  <a16:creationId xmlns="" xmlns:a16="http://schemas.microsoft.com/office/drawing/2014/main" id="{6775968C-7E7D-425A-861A-90236BB2A849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1" name="手繪多邊形：圖案 260">
              <a:extLst>
                <a:ext uri="{FF2B5EF4-FFF2-40B4-BE49-F238E27FC236}">
                  <a16:creationId xmlns="" xmlns:a16="http://schemas.microsoft.com/office/drawing/2014/main" id="{5869C734-F9B8-4B3C-80DB-8C2212896C40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2" name="手繪多邊形：圖案 261">
              <a:extLst>
                <a:ext uri="{FF2B5EF4-FFF2-40B4-BE49-F238E27FC236}">
                  <a16:creationId xmlns="" xmlns:a16="http://schemas.microsoft.com/office/drawing/2014/main" id="{5CE60320-0C98-4FC2-90C4-698BBDFC86C1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pic>
        <p:nvPicPr>
          <p:cNvPr id="4" name="圖片 3" descr="標誌的特寫&#10;&#10;自動產生的描述">
            <a:extLst>
              <a:ext uri="{FF2B5EF4-FFF2-40B4-BE49-F238E27FC236}">
                <a16:creationId xmlns="" xmlns:a16="http://schemas.microsoft.com/office/drawing/2014/main" id="{CA7FB3C1-0CBA-442D-98E9-9AC98227BC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2800634">
            <a:off x="10281476" y="2174715"/>
            <a:ext cx="1077652" cy="1082807"/>
          </a:xfrm>
          <a:prstGeom prst="rect">
            <a:avLst/>
          </a:prstGeom>
        </p:spPr>
      </p:pic>
      <p:pic>
        <p:nvPicPr>
          <p:cNvPr id="7" name="圖片 6" descr="標誌特寫&#10;&#10;自動產生的描述">
            <a:extLst>
              <a:ext uri="{FF2B5EF4-FFF2-40B4-BE49-F238E27FC236}">
                <a16:creationId xmlns="" xmlns:a16="http://schemas.microsoft.com/office/drawing/2014/main" id="{2D75DFC7-5948-4583-933B-6B383DFBE7B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935485" y="3219073"/>
            <a:ext cx="1383911" cy="1390008"/>
          </a:xfrm>
          <a:prstGeom prst="rect">
            <a:avLst/>
          </a:prstGeom>
        </p:spPr>
      </p:pic>
      <p:pic>
        <p:nvPicPr>
          <p:cNvPr id="10" name="圖片 9" descr="標誌的特寫&#10;&#10;自動產生的描述">
            <a:extLst>
              <a:ext uri="{FF2B5EF4-FFF2-40B4-BE49-F238E27FC236}">
                <a16:creationId xmlns="" xmlns:a16="http://schemas.microsoft.com/office/drawing/2014/main" id="{64609984-1550-4BE1-AFB6-BAD267C1406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rot="1468886">
            <a:off x="10061286" y="4842861"/>
            <a:ext cx="1158340" cy="115834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="" xmlns:a16="http://schemas.microsoft.com/office/drawing/2014/main" id="{DF1A8325-5D1D-4321-997F-AEA7CE40A2A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008774" y="3886711"/>
            <a:ext cx="1066892" cy="179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83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419023" y="2196515"/>
            <a:ext cx="6402657" cy="4326487"/>
          </a:xfrm>
        </p:spPr>
        <p:txBody>
          <a:bodyPr/>
          <a:lstStyle/>
          <a:p>
            <a:r>
              <a:rPr lang="zh-TW" altLang="en-US" sz="4400" dirty="0" smtClean="0"/>
              <a:t>電機科</a:t>
            </a:r>
            <a:r>
              <a:rPr lang="en-US" altLang="zh-TW" sz="4400" dirty="0" smtClean="0"/>
              <a:t>:1</a:t>
            </a:r>
            <a:r>
              <a:rPr lang="zh-TW" altLang="en-US" sz="4400" dirty="0" smtClean="0"/>
              <a:t>名</a:t>
            </a:r>
            <a:endParaRPr lang="en-US" altLang="zh-TW" sz="4400" dirty="0" smtClean="0"/>
          </a:p>
          <a:p>
            <a:r>
              <a:rPr lang="zh-TW" altLang="en-US" sz="4400" dirty="0" smtClean="0"/>
              <a:t>電子科</a:t>
            </a:r>
            <a:r>
              <a:rPr lang="en-US" altLang="zh-TW" sz="4400" dirty="0" smtClean="0"/>
              <a:t>:1</a:t>
            </a:r>
            <a:r>
              <a:rPr lang="zh-TW" altLang="en-US" sz="4400" dirty="0" smtClean="0"/>
              <a:t>名</a:t>
            </a:r>
            <a:endParaRPr lang="en-US" altLang="zh-TW" sz="4400" dirty="0" smtClean="0"/>
          </a:p>
          <a:p>
            <a:r>
              <a:rPr lang="zh-TW" altLang="en-US" sz="4400" dirty="0"/>
              <a:t>資訊</a:t>
            </a:r>
            <a:r>
              <a:rPr lang="zh-TW" altLang="en-US" sz="4400" dirty="0" smtClean="0"/>
              <a:t>科</a:t>
            </a:r>
            <a:r>
              <a:rPr lang="en-US" altLang="zh-TW" sz="4400" dirty="0" smtClean="0"/>
              <a:t>:1</a:t>
            </a:r>
            <a:r>
              <a:rPr lang="zh-TW" altLang="en-US" sz="4400" dirty="0" smtClean="0"/>
              <a:t>名</a:t>
            </a:r>
            <a:endParaRPr lang="en-US" altLang="zh-TW" sz="4400" dirty="0" smtClean="0"/>
          </a:p>
          <a:p>
            <a:r>
              <a:rPr lang="zh-TW" altLang="en-US" sz="4400" dirty="0"/>
              <a:t>控制</a:t>
            </a:r>
            <a:r>
              <a:rPr lang="zh-TW" altLang="en-US" sz="4400" dirty="0" smtClean="0"/>
              <a:t>科</a:t>
            </a:r>
            <a:r>
              <a:rPr lang="en-US" altLang="zh-TW" sz="4400" dirty="0" smtClean="0"/>
              <a:t>:2</a:t>
            </a:r>
            <a:r>
              <a:rPr lang="zh-TW" altLang="en-US" sz="4400" dirty="0" smtClean="0"/>
              <a:t>名</a:t>
            </a:r>
            <a:endParaRPr lang="en-US" altLang="zh-TW" sz="4400" dirty="0" smtClean="0"/>
          </a:p>
          <a:p>
            <a:r>
              <a:rPr lang="zh-TW" altLang="en-US" sz="4400" dirty="0"/>
              <a:t>冷凍</a:t>
            </a:r>
            <a:r>
              <a:rPr lang="zh-TW" altLang="en-US" sz="4400" dirty="0" smtClean="0"/>
              <a:t>科</a:t>
            </a:r>
            <a:r>
              <a:rPr lang="en-US" altLang="zh-TW" sz="4400" dirty="0" smtClean="0"/>
              <a:t>:3</a:t>
            </a:r>
            <a:r>
              <a:rPr lang="zh-TW" altLang="en-US" sz="4400" dirty="0" smtClean="0"/>
              <a:t>名</a:t>
            </a:r>
            <a:endParaRPr lang="en-US" altLang="zh-TW" sz="440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58DB212-BFA2-403F-85EF-DFD3FF6D973A}" type="slidenum">
              <a:rPr lang="en-US" altLang="zh-TW" noProof="0" smtClean="0"/>
              <a:pPr/>
              <a:t>2</a:t>
            </a:fld>
            <a:endParaRPr lang="zh-TW" altLang="en-US" noProof="0"/>
          </a:p>
        </p:txBody>
      </p:sp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419023" y="186050"/>
            <a:ext cx="5198117" cy="1778085"/>
          </a:xfrm>
        </p:spPr>
        <p:txBody>
          <a:bodyPr/>
          <a:lstStyle/>
          <a:p>
            <a:r>
              <a:rPr lang="zh-TW" altLang="en-US" dirty="0" smtClean="0"/>
              <a:t>專班最後正式錄取名額</a:t>
            </a:r>
            <a:endParaRPr lang="zh-TW" altLang="en-US" dirty="0"/>
          </a:p>
        </p:txBody>
      </p:sp>
      <p:sp>
        <p:nvSpPr>
          <p:cNvPr id="6" name="副標題 1"/>
          <p:cNvSpPr txBox="1">
            <a:spLocks/>
          </p:cNvSpPr>
          <p:nvPr/>
        </p:nvSpPr>
        <p:spPr>
          <a:xfrm>
            <a:off x="5059824" y="1679112"/>
            <a:ext cx="6763581" cy="3744658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ZA" sz="2400" kern="12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TW" dirty="0" smtClean="0"/>
          </a:p>
          <a:p>
            <a:r>
              <a:rPr lang="zh-TW" altLang="en-US" sz="4800" dirty="0" smtClean="0"/>
              <a:t>甄選第一階段正備取共取</a:t>
            </a:r>
            <a:r>
              <a:rPr lang="en-US" altLang="zh-TW" sz="4800" dirty="0" smtClean="0"/>
              <a:t>24</a:t>
            </a:r>
            <a:r>
              <a:rPr lang="zh-TW" altLang="en-US" sz="4800" dirty="0" smtClean="0"/>
              <a:t>名</a:t>
            </a:r>
            <a:r>
              <a:rPr lang="en-US" altLang="zh-TW" sz="4800" dirty="0" smtClean="0"/>
              <a:t>(</a:t>
            </a:r>
            <a:r>
              <a:rPr lang="zh-TW" altLang="en-US" sz="4800" dirty="0" smtClean="0"/>
              <a:t>各科分配名額得於校內相互流用</a:t>
            </a:r>
            <a:r>
              <a:rPr lang="en-US" altLang="zh-TW" sz="4800" dirty="0" smtClean="0"/>
              <a:t>)</a:t>
            </a:r>
            <a:r>
              <a:rPr lang="zh-TW" altLang="en-US" sz="4800" dirty="0" smtClean="0"/>
              <a:t>進入第二階段</a:t>
            </a:r>
            <a:endParaRPr lang="en-US" altLang="zh-TW" sz="4800" dirty="0" smtClean="0"/>
          </a:p>
        </p:txBody>
      </p:sp>
    </p:spTree>
    <p:extLst>
      <p:ext uri="{BB962C8B-B14F-4D97-AF65-F5344CB8AC3E}">
        <p14:creationId xmlns:p14="http://schemas.microsoft.com/office/powerpoint/2010/main" val="3812992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版面配置區 9" descr="書架邊的書籍邊緣與頁面" title="書架邊的書籍邊緣與頁面">
            <a:extLst>
              <a:ext uri="{FF2B5EF4-FFF2-40B4-BE49-F238E27FC236}">
                <a16:creationId xmlns="" xmlns:a16="http://schemas.microsoft.com/office/drawing/2014/main" id="{19B96C06-3130-4B0A-B70E-A333D8DFDF1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25446">
            <a:off x="6944338" y="706517"/>
            <a:ext cx="4607127" cy="4820364"/>
          </a:xfrm>
        </p:spPr>
      </p:pic>
      <p:sp>
        <p:nvSpPr>
          <p:cNvPr id="5" name="副標題 4">
            <a:extLst>
              <a:ext uri="{FF2B5EF4-FFF2-40B4-BE49-F238E27FC236}">
                <a16:creationId xmlns="" xmlns:a16="http://schemas.microsoft.com/office/drawing/2014/main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368" y="3286084"/>
            <a:ext cx="3560625" cy="2699595"/>
          </a:xfrm>
        </p:spPr>
        <p:txBody>
          <a:bodyPr rtlCol="0"/>
          <a:lstStyle/>
          <a:p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115</a:t>
            </a:r>
            <a:r>
              <a:rPr lang="zh-TW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zh-TW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度就讀本校高三並符合以下列</a:t>
            </a:r>
            <a:r>
              <a:rPr lang="zh-TW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條件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：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(</a:t>
            </a:r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一</a:t>
            </a:r>
            <a:r>
              <a:rPr lang="en-US" altLang="zh-TW" sz="4000" b="1" dirty="0" smtClean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)</a:t>
            </a:r>
            <a:endParaRPr lang="zh-TW" altLang="en-US" sz="4000" b="1" noProof="1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="" xmlns:a16="http://schemas.microsoft.com/office/drawing/2014/main" id="{D65A836F-346F-4099-BC7B-0D8F3B27F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7611" y="2192273"/>
            <a:ext cx="5198117" cy="1654455"/>
          </a:xfrm>
        </p:spPr>
        <p:txBody>
          <a:bodyPr rtlCol="0"/>
          <a:lstStyle/>
          <a:p>
            <a:pPr>
              <a:lnSpc>
                <a:spcPct val="80000"/>
              </a:lnSpc>
            </a:pPr>
            <a:r>
              <a:rPr lang="zh-TW" altLang="zh-TW" dirty="0"/>
              <a:t>申請資格</a:t>
            </a:r>
            <a:endParaRPr lang="zh-TW" altLang="en-US" dirty="0"/>
          </a:p>
        </p:txBody>
      </p:sp>
      <p:grpSp>
        <p:nvGrpSpPr>
          <p:cNvPr id="35" name="群組 34">
            <a:extLst>
              <a:ext uri="{FF2B5EF4-FFF2-40B4-BE49-F238E27FC236}">
                <a16:creationId xmlns="" xmlns:a16="http://schemas.microsoft.com/office/drawing/2014/main" id="{085EAAB4-E45B-472F-8D9A-D62A91B64E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20760045">
            <a:off x="3634577" y="211962"/>
            <a:ext cx="1513987" cy="1451769"/>
            <a:chOff x="7976201" y="850024"/>
            <a:chExt cx="1137481" cy="1090735"/>
          </a:xfrm>
        </p:grpSpPr>
        <p:sp>
          <p:nvSpPr>
            <p:cNvPr id="36" name="手繪多邊形：圖案 35">
              <a:extLst>
                <a:ext uri="{FF2B5EF4-FFF2-40B4-BE49-F238E27FC236}">
                  <a16:creationId xmlns="" xmlns:a16="http://schemas.microsoft.com/office/drawing/2014/main" id="{FD8131A4-B1F1-4BF4-8FE3-4709CCF5B11C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" name="手繪多邊形：圖案 36">
              <a:extLst>
                <a:ext uri="{FF2B5EF4-FFF2-40B4-BE49-F238E27FC236}">
                  <a16:creationId xmlns="" xmlns:a16="http://schemas.microsoft.com/office/drawing/2014/main" id="{11D7ACD4-FB7D-4BDD-AED9-852F1FE63E75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8" name="手繪多邊形：圖案 37">
              <a:extLst>
                <a:ext uri="{FF2B5EF4-FFF2-40B4-BE49-F238E27FC236}">
                  <a16:creationId xmlns="" xmlns:a16="http://schemas.microsoft.com/office/drawing/2014/main" id="{B655DA7F-24EC-4953-9BD3-EB2C031BEB5B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9" name="手繪多邊形：圖案 38">
              <a:extLst>
                <a:ext uri="{FF2B5EF4-FFF2-40B4-BE49-F238E27FC236}">
                  <a16:creationId xmlns="" xmlns:a16="http://schemas.microsoft.com/office/drawing/2014/main" id="{D8E3D00F-3FBA-4DA8-9567-2BC6CDEE69BE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0" name="手繪多邊形：圖案 39">
              <a:extLst>
                <a:ext uri="{FF2B5EF4-FFF2-40B4-BE49-F238E27FC236}">
                  <a16:creationId xmlns="" xmlns:a16="http://schemas.microsoft.com/office/drawing/2014/main" id="{145749E8-9D88-451E-9CF2-922E76F2B2EB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1" name="手繪多邊形：圖案 40">
              <a:extLst>
                <a:ext uri="{FF2B5EF4-FFF2-40B4-BE49-F238E27FC236}">
                  <a16:creationId xmlns="" xmlns:a16="http://schemas.microsoft.com/office/drawing/2014/main" id="{1BD6E258-FEA0-409F-8F7D-F32297684C5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2" name="手繪多邊形：圖案 41">
              <a:extLst>
                <a:ext uri="{FF2B5EF4-FFF2-40B4-BE49-F238E27FC236}">
                  <a16:creationId xmlns="" xmlns:a16="http://schemas.microsoft.com/office/drawing/2014/main" id="{C0293828-C9D3-46C7-930D-D35348DD4BFF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3" name="手繪多邊形：圖案 42">
              <a:extLst>
                <a:ext uri="{FF2B5EF4-FFF2-40B4-BE49-F238E27FC236}">
                  <a16:creationId xmlns="" xmlns:a16="http://schemas.microsoft.com/office/drawing/2014/main" id="{B839BC30-DC0D-4D20-A508-32A5D9D6F7D1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4" name="手繪多邊形：圖案 43">
              <a:extLst>
                <a:ext uri="{FF2B5EF4-FFF2-40B4-BE49-F238E27FC236}">
                  <a16:creationId xmlns="" xmlns:a16="http://schemas.microsoft.com/office/drawing/2014/main" id="{42385431-18F4-4426-8D23-AF54F967EACD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5" name="手繪多邊形：圖案 44">
              <a:extLst>
                <a:ext uri="{FF2B5EF4-FFF2-40B4-BE49-F238E27FC236}">
                  <a16:creationId xmlns="" xmlns:a16="http://schemas.microsoft.com/office/drawing/2014/main" id="{9B739CED-C802-4150-BE0A-D1AE1A289542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6" name="手繪多邊形：圖案 45">
              <a:extLst>
                <a:ext uri="{FF2B5EF4-FFF2-40B4-BE49-F238E27FC236}">
                  <a16:creationId xmlns="" xmlns:a16="http://schemas.microsoft.com/office/drawing/2014/main" id="{2DE60A20-536D-4030-8E9E-B48D65AF247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7" name="手繪多邊形：圖案 46">
              <a:extLst>
                <a:ext uri="{FF2B5EF4-FFF2-40B4-BE49-F238E27FC236}">
                  <a16:creationId xmlns="" xmlns:a16="http://schemas.microsoft.com/office/drawing/2014/main" id="{FFCE18A1-8DDA-4D6B-BD6A-BE889EDCAEE8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8" name="手繪多邊形：圖案 47">
              <a:extLst>
                <a:ext uri="{FF2B5EF4-FFF2-40B4-BE49-F238E27FC236}">
                  <a16:creationId xmlns="" xmlns:a16="http://schemas.microsoft.com/office/drawing/2014/main" id="{57F9BD38-8EE5-4976-A3C1-32E52731ABD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="" xmlns:a16="http://schemas.microsoft.com/office/drawing/2014/main" id="{B230755A-E2AF-482A-972D-E19378500D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696572">
            <a:off x="10525093" y="1467725"/>
            <a:ext cx="1424651" cy="1097682"/>
            <a:chOff x="967966" y="847100"/>
            <a:chExt cx="1424651" cy="1097682"/>
          </a:xfrm>
        </p:grpSpPr>
        <p:sp>
          <p:nvSpPr>
            <p:cNvPr id="15" name="手繪多邊形：圖案 14">
              <a:extLst>
                <a:ext uri="{FF2B5EF4-FFF2-40B4-BE49-F238E27FC236}">
                  <a16:creationId xmlns="" xmlns:a16="http://schemas.microsoft.com/office/drawing/2014/main" id="{2012EE9F-6DF3-4EA4-858C-885E1C7C7B3E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" name="手繪多邊形：圖案 15">
              <a:extLst>
                <a:ext uri="{FF2B5EF4-FFF2-40B4-BE49-F238E27FC236}">
                  <a16:creationId xmlns="" xmlns:a16="http://schemas.microsoft.com/office/drawing/2014/main" id="{9C996CAC-044D-4578-9044-3660E3B83834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" name="手繪多邊形：圖案 16">
              <a:extLst>
                <a:ext uri="{FF2B5EF4-FFF2-40B4-BE49-F238E27FC236}">
                  <a16:creationId xmlns="" xmlns:a16="http://schemas.microsoft.com/office/drawing/2014/main" id="{556922F9-F7BE-4FC3-92B9-C8415FAAE90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" name="手繪多邊形：圖案 17">
              <a:extLst>
                <a:ext uri="{FF2B5EF4-FFF2-40B4-BE49-F238E27FC236}">
                  <a16:creationId xmlns="" xmlns:a16="http://schemas.microsoft.com/office/drawing/2014/main" id="{F7AE0856-A80F-41AC-B3CC-92F90F2214CC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grpSp>
          <p:nvGrpSpPr>
            <p:cNvPr id="19" name="群組 18">
              <a:extLst>
                <a:ext uri="{FF2B5EF4-FFF2-40B4-BE49-F238E27FC236}">
                  <a16:creationId xmlns="" xmlns:a16="http://schemas.microsoft.com/office/drawing/2014/main" id="{FCE80753-DB75-4D85-A8D6-4D03A3EE1FC1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30" name="手繪多邊形：圖案 29">
                <a:extLst>
                  <a:ext uri="{FF2B5EF4-FFF2-40B4-BE49-F238E27FC236}">
                    <a16:creationId xmlns="" xmlns:a16="http://schemas.microsoft.com/office/drawing/2014/main" id="{D448CEFB-08C1-4A62-B7D0-C40A91B86E02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altLang="en-US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1" name="手繪多邊形：圖案 30">
                <a:extLst>
                  <a:ext uri="{FF2B5EF4-FFF2-40B4-BE49-F238E27FC236}">
                    <a16:creationId xmlns="" xmlns:a16="http://schemas.microsoft.com/office/drawing/2014/main" id="{12FAE3E9-0AAC-4D09-A9E5-6CB93538397E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altLang="en-US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2" name="手繪多邊形：圖案 31">
                <a:extLst>
                  <a:ext uri="{FF2B5EF4-FFF2-40B4-BE49-F238E27FC236}">
                    <a16:creationId xmlns="" xmlns:a16="http://schemas.microsoft.com/office/drawing/2014/main" id="{C5EAA38F-9AA0-49E6-B03D-979615688B3D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altLang="en-US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3" name="手繪多邊形：圖案 32">
                <a:extLst>
                  <a:ext uri="{FF2B5EF4-FFF2-40B4-BE49-F238E27FC236}">
                    <a16:creationId xmlns="" xmlns:a16="http://schemas.microsoft.com/office/drawing/2014/main" id="{69C67754-6253-41BD-A77B-7E4A373DBFFA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altLang="en-US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  <p:sp>
            <p:nvSpPr>
              <p:cNvPr id="34" name="手繪多邊形：圖案 33">
                <a:extLst>
                  <a:ext uri="{FF2B5EF4-FFF2-40B4-BE49-F238E27FC236}">
                    <a16:creationId xmlns="" xmlns:a16="http://schemas.microsoft.com/office/drawing/2014/main" id="{9E4F4342-C034-43E4-953B-0278BB8A8A0F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zh-TW" altLang="en-US" dirty="0">
                  <a:latin typeface="Microsoft JhengHei UI" panose="020B0604030504040204" pitchFamily="34" charset="-120"/>
                  <a:ea typeface="Microsoft JhengHei UI" panose="020B0604030504040204" pitchFamily="34" charset="-120"/>
                </a:endParaRPr>
              </a:p>
            </p:txBody>
          </p:sp>
        </p:grpSp>
        <p:sp>
          <p:nvSpPr>
            <p:cNvPr id="20" name="手繪多邊形：圖案 19">
              <a:extLst>
                <a:ext uri="{FF2B5EF4-FFF2-40B4-BE49-F238E27FC236}">
                  <a16:creationId xmlns="" xmlns:a16="http://schemas.microsoft.com/office/drawing/2014/main" id="{96A7CEEC-314D-4DA6-A5EF-E8ACE66276AC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" name="手繪多邊形：圖案 20">
              <a:extLst>
                <a:ext uri="{FF2B5EF4-FFF2-40B4-BE49-F238E27FC236}">
                  <a16:creationId xmlns="" xmlns:a16="http://schemas.microsoft.com/office/drawing/2014/main" id="{0A5A1A5E-EF11-4445-9F78-DD96ADE80D9F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" name="手繪多邊形：圖案 21">
              <a:extLst>
                <a:ext uri="{FF2B5EF4-FFF2-40B4-BE49-F238E27FC236}">
                  <a16:creationId xmlns="" xmlns:a16="http://schemas.microsoft.com/office/drawing/2014/main" id="{3FE1C95C-6392-4369-A4E4-BEA0A4ED63E1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3" name="手繪多邊形：圖案 22">
              <a:extLst>
                <a:ext uri="{FF2B5EF4-FFF2-40B4-BE49-F238E27FC236}">
                  <a16:creationId xmlns="" xmlns:a16="http://schemas.microsoft.com/office/drawing/2014/main" id="{39A317B2-CB79-409F-A477-2C06B96B5158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4" name="手繪多邊形：圖案 23">
              <a:extLst>
                <a:ext uri="{FF2B5EF4-FFF2-40B4-BE49-F238E27FC236}">
                  <a16:creationId xmlns="" xmlns:a16="http://schemas.microsoft.com/office/drawing/2014/main" id="{D122A6B4-3C64-4324-B6E9-E9CC02A671D3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5" name="手繪多邊形：圖案 24">
              <a:extLst>
                <a:ext uri="{FF2B5EF4-FFF2-40B4-BE49-F238E27FC236}">
                  <a16:creationId xmlns="" xmlns:a16="http://schemas.microsoft.com/office/drawing/2014/main" id="{6847E948-7A27-472B-9679-250B7A953C02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6" name="手繪多邊形：圖案 25">
              <a:extLst>
                <a:ext uri="{FF2B5EF4-FFF2-40B4-BE49-F238E27FC236}">
                  <a16:creationId xmlns="" xmlns:a16="http://schemas.microsoft.com/office/drawing/2014/main" id="{8CC5E166-F0D2-4665-A4A6-36B174BCC3A0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7" name="手繪多邊形：圖案 26">
              <a:extLst>
                <a:ext uri="{FF2B5EF4-FFF2-40B4-BE49-F238E27FC236}">
                  <a16:creationId xmlns="" xmlns:a16="http://schemas.microsoft.com/office/drawing/2014/main" id="{D68B951B-B773-4905-8A19-88754E641CC1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8" name="手繪多邊形：圖案 27">
              <a:extLst>
                <a:ext uri="{FF2B5EF4-FFF2-40B4-BE49-F238E27FC236}">
                  <a16:creationId xmlns="" xmlns:a16="http://schemas.microsoft.com/office/drawing/2014/main" id="{C1F345F4-910F-412E-8CF8-10F300125C55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9" name="手繪多邊形：圖案 28">
              <a:extLst>
                <a:ext uri="{FF2B5EF4-FFF2-40B4-BE49-F238E27FC236}">
                  <a16:creationId xmlns="" xmlns:a16="http://schemas.microsoft.com/office/drawing/2014/main" id="{DC6B02A6-1720-4A6C-AA3B-07D8D2843CE3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83" name="群組 82">
            <a:extLst>
              <a:ext uri="{FF2B5EF4-FFF2-40B4-BE49-F238E27FC236}">
                <a16:creationId xmlns="" xmlns:a16="http://schemas.microsoft.com/office/drawing/2014/main" id="{A4AE79D7-7E11-4272-9332-37522397B4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20895564">
            <a:off x="1397297" y="642987"/>
            <a:ext cx="1846766" cy="1524851"/>
            <a:chOff x="-225319" y="1795825"/>
            <a:chExt cx="1846766" cy="1524851"/>
          </a:xfrm>
        </p:grpSpPr>
        <p:sp>
          <p:nvSpPr>
            <p:cNvPr id="84" name="手繪多邊形：圖案 83">
              <a:extLst>
                <a:ext uri="{FF2B5EF4-FFF2-40B4-BE49-F238E27FC236}">
                  <a16:creationId xmlns="" xmlns:a16="http://schemas.microsoft.com/office/drawing/2014/main" id="{8970474A-61F8-4F6B-B873-0616C95630A0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6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5" name="手繪多邊形：圖案 84">
              <a:extLst>
                <a:ext uri="{FF2B5EF4-FFF2-40B4-BE49-F238E27FC236}">
                  <a16:creationId xmlns="" xmlns:a16="http://schemas.microsoft.com/office/drawing/2014/main" id="{C876A269-BFEF-49CE-B617-AB3804A419C5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6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6" name="手繪多邊形：圖案 85">
              <a:extLst>
                <a:ext uri="{FF2B5EF4-FFF2-40B4-BE49-F238E27FC236}">
                  <a16:creationId xmlns="" xmlns:a16="http://schemas.microsoft.com/office/drawing/2014/main" id="{5EB34CBA-1A78-4229-B6DF-6EB43639959B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6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7" name="手繪多邊形：圖案 86">
              <a:extLst>
                <a:ext uri="{FF2B5EF4-FFF2-40B4-BE49-F238E27FC236}">
                  <a16:creationId xmlns="" xmlns:a16="http://schemas.microsoft.com/office/drawing/2014/main" id="{885B4BEF-D2D7-48A6-8A81-2D214AF21605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6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9" name="手繪多邊形：圖案 88">
              <a:extLst>
                <a:ext uri="{FF2B5EF4-FFF2-40B4-BE49-F238E27FC236}">
                  <a16:creationId xmlns="" xmlns:a16="http://schemas.microsoft.com/office/drawing/2014/main" id="{94B81C37-EE87-4A25-BEE6-E71DDA372ED8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6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0" name="手繪多邊形：圖案 89">
              <a:extLst>
                <a:ext uri="{FF2B5EF4-FFF2-40B4-BE49-F238E27FC236}">
                  <a16:creationId xmlns="" xmlns:a16="http://schemas.microsoft.com/office/drawing/2014/main" id="{E115B737-D0F4-4104-939D-47262ABF3E8D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6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1" name="手繪多邊形：圖案 90">
              <a:extLst>
                <a:ext uri="{FF2B5EF4-FFF2-40B4-BE49-F238E27FC236}">
                  <a16:creationId xmlns="" xmlns:a16="http://schemas.microsoft.com/office/drawing/2014/main" id="{C8AA2505-2D5A-4F5C-A7B3-61FB55986D7F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6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2" name="手繪多邊形：圖案 91">
              <a:extLst>
                <a:ext uri="{FF2B5EF4-FFF2-40B4-BE49-F238E27FC236}">
                  <a16:creationId xmlns="" xmlns:a16="http://schemas.microsoft.com/office/drawing/2014/main" id="{4503CFC8-EDFD-49B5-950C-9249EACADA80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sz="160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3" name="文字方塊 92">
              <a:extLst>
                <a:ext uri="{FF2B5EF4-FFF2-40B4-BE49-F238E27FC236}">
                  <a16:creationId xmlns="" xmlns:a16="http://schemas.microsoft.com/office/drawing/2014/main" id="{289CE6C4-0D73-44F7-99B9-7B80B6B686F6}"/>
                </a:ext>
              </a:extLst>
            </p:cNvPr>
            <p:cNvSpPr txBox="1"/>
            <p:nvPr/>
          </p:nvSpPr>
          <p:spPr>
            <a:xfrm>
              <a:off x="-225319" y="1946139"/>
              <a:ext cx="18467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zh-TW" altLang="en-US" sz="2400" b="1" dirty="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來加入我們</a:t>
              </a:r>
            </a:p>
          </p:txBody>
        </p:sp>
      </p:grpSp>
      <p:sp>
        <p:nvSpPr>
          <p:cNvPr id="58" name="副標題 4">
            <a:extLst>
              <a:ext uri="{FF2B5EF4-FFF2-40B4-BE49-F238E27FC236}">
                <a16:creationId xmlns="" xmlns:a16="http://schemas.microsoft.com/office/drawing/2014/main" id="{1FF39718-6251-4A5A-AAC7-767229317836}"/>
              </a:ext>
            </a:extLst>
          </p:cNvPr>
          <p:cNvSpPr txBox="1">
            <a:spLocks/>
          </p:cNvSpPr>
          <p:nvPr/>
        </p:nvSpPr>
        <p:spPr>
          <a:xfrm>
            <a:off x="4465418" y="1124514"/>
            <a:ext cx="6384141" cy="5048769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ZA" sz="2400" kern="1200" dirty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dirty="0" smtClean="0"/>
              <a:t>1</a:t>
            </a:r>
            <a:r>
              <a:rPr lang="zh-TW" altLang="en-US" sz="2800" dirty="0"/>
              <a:t>三</a:t>
            </a:r>
            <a:r>
              <a:rPr lang="zh-TW" altLang="zh-TW" sz="2800" dirty="0" smtClean="0"/>
              <a:t>學期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高一上下及高二上</a:t>
            </a:r>
            <a:r>
              <a:rPr lang="en-US" altLang="zh-TW" sz="2800" dirty="0" smtClean="0"/>
              <a:t>)</a:t>
            </a:r>
            <a:r>
              <a:rPr lang="zh-TW" altLang="zh-TW" sz="2800" dirty="0" smtClean="0"/>
              <a:t>專業</a:t>
            </a:r>
            <a:r>
              <a:rPr lang="zh-TW" altLang="zh-TW" sz="2800" dirty="0"/>
              <a:t>與實習科目</a:t>
            </a:r>
            <a:r>
              <a:rPr lang="en-US" altLang="zh-TW" sz="2800" dirty="0"/>
              <a:t>(</a:t>
            </a:r>
            <a:r>
              <a:rPr lang="zh-TW" altLang="zh-TW" sz="2800" dirty="0"/>
              <a:t>部定</a:t>
            </a:r>
            <a:r>
              <a:rPr lang="en-US" altLang="zh-TW" sz="2800" dirty="0"/>
              <a:t>)</a:t>
            </a:r>
            <a:r>
              <a:rPr lang="zh-TW" altLang="zh-TW" sz="2800" dirty="0"/>
              <a:t>平均成績</a:t>
            </a:r>
            <a:r>
              <a:rPr lang="en-US" altLang="zh-TW" sz="2800" dirty="0"/>
              <a:t>T</a:t>
            </a:r>
            <a:r>
              <a:rPr lang="zh-TW" altLang="zh-TW" sz="2800" dirty="0"/>
              <a:t>分數排名達「電機與電子群」前</a:t>
            </a:r>
            <a:endParaRPr lang="zh-TW" altLang="zh-TW" sz="2800" b="1" dirty="0"/>
          </a:p>
          <a:p>
            <a:r>
              <a:rPr lang="en-US" altLang="zh-TW" sz="2800" dirty="0"/>
              <a:t>30%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endParaRPr lang="zh-TW" altLang="zh-TW" sz="2800" b="1" dirty="0"/>
          </a:p>
          <a:p>
            <a:r>
              <a:rPr lang="en-US" altLang="zh-TW" sz="2800" dirty="0"/>
              <a:t>2</a:t>
            </a:r>
            <a:r>
              <a:rPr lang="en-US" altLang="zh-TW" sz="2800" dirty="0" smtClean="0"/>
              <a:t>.</a:t>
            </a:r>
            <a:r>
              <a:rPr lang="zh-TW" altLang="en-US" sz="2800" dirty="0"/>
              <a:t>三</a:t>
            </a:r>
            <a:r>
              <a:rPr lang="zh-TW" altLang="zh-TW" sz="2800" dirty="0" smtClean="0"/>
              <a:t>學期</a:t>
            </a:r>
            <a:r>
              <a:rPr lang="zh-TW" altLang="zh-TW" sz="2800" dirty="0"/>
              <a:t>學業成績總平均</a:t>
            </a:r>
            <a:r>
              <a:rPr lang="en-US" altLang="zh-TW" sz="2800" dirty="0"/>
              <a:t>T</a:t>
            </a:r>
            <a:r>
              <a:rPr lang="zh-TW" altLang="zh-TW" sz="2800" dirty="0"/>
              <a:t>分數排名達「電機與電子群」前</a:t>
            </a:r>
            <a:r>
              <a:rPr lang="en-US" altLang="zh-TW" sz="2800" dirty="0"/>
              <a:t>30%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endParaRPr lang="zh-TW" altLang="zh-TW" sz="2800" b="1" dirty="0"/>
          </a:p>
          <a:p>
            <a:r>
              <a:rPr lang="en-US" altLang="zh-TW" sz="2800" dirty="0"/>
              <a:t>3.</a:t>
            </a:r>
            <a:r>
              <a:rPr lang="zh-TW" altLang="zh-TW" sz="2800" dirty="0"/>
              <a:t>高二上數學競試成績測驗達該年級前</a:t>
            </a:r>
            <a:r>
              <a:rPr lang="en-US" altLang="zh-TW" sz="2800" dirty="0"/>
              <a:t>50%</a:t>
            </a:r>
            <a:r>
              <a:rPr lang="zh-TW" altLang="zh-TW" sz="2800" dirty="0"/>
              <a:t>。 </a:t>
            </a:r>
            <a:endParaRPr lang="zh-TW" altLang="zh-TW" sz="2800" b="1" dirty="0"/>
          </a:p>
        </p:txBody>
      </p:sp>
    </p:spTree>
    <p:extLst>
      <p:ext uri="{BB962C8B-B14F-4D97-AF65-F5344CB8AC3E}">
        <p14:creationId xmlns:p14="http://schemas.microsoft.com/office/powerpoint/2010/main" val="2013043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94" y="494683"/>
            <a:ext cx="10862677" cy="466406"/>
          </a:xfrm>
        </p:spPr>
        <p:txBody>
          <a:bodyPr rtlCol="0"/>
          <a:lstStyle/>
          <a:p>
            <a:r>
              <a:rPr lang="zh-TW" altLang="zh-TW" sz="6600" dirty="0"/>
              <a:t>申請資格</a:t>
            </a:r>
            <a:endParaRPr lang="zh-TW" altLang="en-US" sz="6600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175" y="1620000"/>
            <a:ext cx="5638152" cy="4356000"/>
          </a:xfrm>
        </p:spPr>
        <p:txBody>
          <a:bodyPr rtlCol="0"/>
          <a:lstStyle/>
          <a:p>
            <a:pPr marL="0" indent="0">
              <a:buNone/>
            </a:pPr>
            <a:r>
              <a:rPr lang="en-US" altLang="zh-TW" dirty="0" smtClean="0"/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學期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全程就讀本校電機與電子群學生。</a:t>
            </a:r>
          </a:p>
          <a:p>
            <a:pPr marL="0" indent="0">
              <a:buNone/>
            </a:pP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學期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無大過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含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處分之紀錄</a:t>
            </a:r>
            <a:r>
              <a:rPr lang="zh-TW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zh-TW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※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二升三暑假</a:t>
            </a:r>
            <a:r>
              <a:rPr lang="zh-TW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公告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錄取名單</a:t>
            </a:r>
            <a:r>
              <a:rPr lang="en-US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包括正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備取</a:t>
            </a:r>
            <a:r>
              <a:rPr lang="en-US" altLang="zh-TW" sz="32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/>
          </a:p>
        </p:txBody>
      </p:sp>
      <p:pic>
        <p:nvPicPr>
          <p:cNvPr id="12" name="圖片版面配置區 11" descr="背藍色背包看著佈告欄的小女孩" title="背藍色背包看著佈告欄的小女孩">
            <a:extLst>
              <a:ext uri="{FF2B5EF4-FFF2-40B4-BE49-F238E27FC236}">
                <a16:creationId xmlns="" xmlns:a16="http://schemas.microsoft.com/office/drawing/2014/main" id="{11DA2E3F-730D-4D28-AFD9-951D09B3D60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0"/>
          <a:stretch/>
        </p:blipFill>
        <p:spPr>
          <a:xfrm rot="225446">
            <a:off x="6642497" y="1447602"/>
            <a:ext cx="4607127" cy="4382149"/>
          </a:xfrm>
        </p:spPr>
      </p:pic>
      <p:grpSp>
        <p:nvGrpSpPr>
          <p:cNvPr id="38" name="群組 37">
            <a:extLst>
              <a:ext uri="{FF2B5EF4-FFF2-40B4-BE49-F238E27FC236}">
                <a16:creationId xmlns="" xmlns:a16="http://schemas.microsoft.com/office/drawing/2014/main" id="{62D7FB1E-5AA9-4E84-8112-DAB89487ED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6081414" y="2034439"/>
            <a:ext cx="1012825" cy="1012825"/>
            <a:chOff x="7950627" y="2930800"/>
            <a:chExt cx="1012825" cy="1012825"/>
          </a:xfrm>
        </p:grpSpPr>
        <p:sp>
          <p:nvSpPr>
            <p:cNvPr id="39" name="手繪多邊形：圖案 38">
              <a:extLst>
                <a:ext uri="{FF2B5EF4-FFF2-40B4-BE49-F238E27FC236}">
                  <a16:creationId xmlns="" xmlns:a16="http://schemas.microsoft.com/office/drawing/2014/main" id="{85E31878-321F-489F-93CB-5283E610F1D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0" name="手繪多邊形：圖案 39">
              <a:extLst>
                <a:ext uri="{FF2B5EF4-FFF2-40B4-BE49-F238E27FC236}">
                  <a16:creationId xmlns="" xmlns:a16="http://schemas.microsoft.com/office/drawing/2014/main" id="{2A2E0D57-B097-4EC0-A5A3-3BF16DFA073F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1" name="手繪多邊形：圖案 40">
              <a:extLst>
                <a:ext uri="{FF2B5EF4-FFF2-40B4-BE49-F238E27FC236}">
                  <a16:creationId xmlns="" xmlns:a16="http://schemas.microsoft.com/office/drawing/2014/main" id="{9C5F3673-4F7F-4B49-841C-FDBB0E1B9066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2" name="手繪多邊形：圖案 41">
              <a:extLst>
                <a:ext uri="{FF2B5EF4-FFF2-40B4-BE49-F238E27FC236}">
                  <a16:creationId xmlns="" xmlns:a16="http://schemas.microsoft.com/office/drawing/2014/main" id="{97893471-D117-4E06-9E0B-594B3FA48D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64" name="群組 63">
            <a:extLst>
              <a:ext uri="{FF2B5EF4-FFF2-40B4-BE49-F238E27FC236}">
                <a16:creationId xmlns="" xmlns:a16="http://schemas.microsoft.com/office/drawing/2014/main" id="{18CAB5F5-E27F-44B0-9430-A448E6C1A3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5901550" y="4602097"/>
            <a:ext cx="1422447" cy="962244"/>
            <a:chOff x="228294" y="3266533"/>
            <a:chExt cx="971550" cy="657225"/>
          </a:xfrm>
        </p:grpSpPr>
        <p:sp>
          <p:nvSpPr>
            <p:cNvPr id="65" name="手繪多邊形：圖案 64">
              <a:extLst>
                <a:ext uri="{FF2B5EF4-FFF2-40B4-BE49-F238E27FC236}">
                  <a16:creationId xmlns="" xmlns:a16="http://schemas.microsoft.com/office/drawing/2014/main" id="{67C09DE5-3657-4424-BB7C-0CECC1EA6D1D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6" name="手繪多邊形：圖案 65">
              <a:extLst>
                <a:ext uri="{FF2B5EF4-FFF2-40B4-BE49-F238E27FC236}">
                  <a16:creationId xmlns="" xmlns:a16="http://schemas.microsoft.com/office/drawing/2014/main" id="{87574FE6-AEC6-439E-A680-B50477530E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7" name="手繪多邊形：圖案 66">
              <a:extLst>
                <a:ext uri="{FF2B5EF4-FFF2-40B4-BE49-F238E27FC236}">
                  <a16:creationId xmlns="" xmlns:a16="http://schemas.microsoft.com/office/drawing/2014/main" id="{AD8A1E0C-5B00-4ED9-BCAE-2406FC1F3ED6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8" name="手繪多邊形：圖案 67">
              <a:extLst>
                <a:ext uri="{FF2B5EF4-FFF2-40B4-BE49-F238E27FC236}">
                  <a16:creationId xmlns="" xmlns:a16="http://schemas.microsoft.com/office/drawing/2014/main" id="{8549F401-AD1C-4D64-8D43-7E497C11EFD1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69" name="手繪多邊形：圖案 68">
              <a:extLst>
                <a:ext uri="{FF2B5EF4-FFF2-40B4-BE49-F238E27FC236}">
                  <a16:creationId xmlns="" xmlns:a16="http://schemas.microsoft.com/office/drawing/2014/main" id="{339A360D-A741-4ED2-A909-EFADD53121FE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0" name="手繪多邊形：圖案 69">
              <a:extLst>
                <a:ext uri="{FF2B5EF4-FFF2-40B4-BE49-F238E27FC236}">
                  <a16:creationId xmlns="" xmlns:a16="http://schemas.microsoft.com/office/drawing/2014/main" id="{E18F84CB-07F0-46E2-9429-767EA83F1DE1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1" name="手繪多邊形：圖案 70">
              <a:extLst>
                <a:ext uri="{FF2B5EF4-FFF2-40B4-BE49-F238E27FC236}">
                  <a16:creationId xmlns="" xmlns:a16="http://schemas.microsoft.com/office/drawing/2014/main" id="{18880A20-0C66-4168-BE88-542EFC12A71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2" name="手繪多邊形：圖案 71">
              <a:extLst>
                <a:ext uri="{FF2B5EF4-FFF2-40B4-BE49-F238E27FC236}">
                  <a16:creationId xmlns="" xmlns:a16="http://schemas.microsoft.com/office/drawing/2014/main" id="{78ACC600-FB4F-43E0-A5CB-069C2A8D2524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3" name="手繪多邊形：圖案 72">
              <a:extLst>
                <a:ext uri="{FF2B5EF4-FFF2-40B4-BE49-F238E27FC236}">
                  <a16:creationId xmlns="" xmlns:a16="http://schemas.microsoft.com/office/drawing/2014/main" id="{4432FEAB-C38D-450E-B076-C7976C6AE13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4" name="手繪多邊形：圖案 73">
              <a:extLst>
                <a:ext uri="{FF2B5EF4-FFF2-40B4-BE49-F238E27FC236}">
                  <a16:creationId xmlns="" xmlns:a16="http://schemas.microsoft.com/office/drawing/2014/main" id="{59E5CF13-8ECB-4CA4-B302-178980EB996E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5" name="手繪多邊形：圖案 74">
              <a:extLst>
                <a:ext uri="{FF2B5EF4-FFF2-40B4-BE49-F238E27FC236}">
                  <a16:creationId xmlns="" xmlns:a16="http://schemas.microsoft.com/office/drawing/2014/main" id="{136DE21F-6320-4D2E-B4A4-EBCD8B29DBB6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6" name="手繪多邊形：圖案 75">
              <a:extLst>
                <a:ext uri="{FF2B5EF4-FFF2-40B4-BE49-F238E27FC236}">
                  <a16:creationId xmlns="" xmlns:a16="http://schemas.microsoft.com/office/drawing/2014/main" id="{FA704B99-4EE9-47E1-BEA3-0A7D7041943C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7" name="手繪多邊形：圖案 76">
              <a:extLst>
                <a:ext uri="{FF2B5EF4-FFF2-40B4-BE49-F238E27FC236}">
                  <a16:creationId xmlns="" xmlns:a16="http://schemas.microsoft.com/office/drawing/2014/main" id="{B3327A96-AF48-4846-BA2B-9E9C8410DDC6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8" name="手繪多邊形：圖案 77">
              <a:extLst>
                <a:ext uri="{FF2B5EF4-FFF2-40B4-BE49-F238E27FC236}">
                  <a16:creationId xmlns="" xmlns:a16="http://schemas.microsoft.com/office/drawing/2014/main" id="{CE03ABA5-AE86-40BD-9434-BCE71F56764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9" name="手繪多邊形：圖案 78">
              <a:extLst>
                <a:ext uri="{FF2B5EF4-FFF2-40B4-BE49-F238E27FC236}">
                  <a16:creationId xmlns="" xmlns:a16="http://schemas.microsoft.com/office/drawing/2014/main" id="{F23C1FC6-2D5D-4201-967A-C863F6F73C69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0" name="手繪多邊形：圖案 79">
              <a:extLst>
                <a:ext uri="{FF2B5EF4-FFF2-40B4-BE49-F238E27FC236}">
                  <a16:creationId xmlns="" xmlns:a16="http://schemas.microsoft.com/office/drawing/2014/main" id="{93FFDCBC-CC8D-4C68-A0A0-451FE8B5671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1" name="手繪多邊形：圖案 80">
              <a:extLst>
                <a:ext uri="{FF2B5EF4-FFF2-40B4-BE49-F238E27FC236}">
                  <a16:creationId xmlns="" xmlns:a16="http://schemas.microsoft.com/office/drawing/2014/main" id="{44AD2142-8C0F-4EA0-B861-2EAE8B61D684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2" name="手繪多邊形：圖案 81">
              <a:extLst>
                <a:ext uri="{FF2B5EF4-FFF2-40B4-BE49-F238E27FC236}">
                  <a16:creationId xmlns="" xmlns:a16="http://schemas.microsoft.com/office/drawing/2014/main" id="{FF4717A7-771B-460A-BA2A-94ED553ABC6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3" name="手繪多邊形：圖案 82">
              <a:extLst>
                <a:ext uri="{FF2B5EF4-FFF2-40B4-BE49-F238E27FC236}">
                  <a16:creationId xmlns="" xmlns:a16="http://schemas.microsoft.com/office/drawing/2014/main" id="{3FA82FEE-A7A8-41C1-A903-1A2701353899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4" name="手繪多邊形：圖案 83">
              <a:extLst>
                <a:ext uri="{FF2B5EF4-FFF2-40B4-BE49-F238E27FC236}">
                  <a16:creationId xmlns="" xmlns:a16="http://schemas.microsoft.com/office/drawing/2014/main" id="{86376422-1987-4F97-9883-28A68BF35B85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5" name="手繪多邊形：圖案 84">
              <a:extLst>
                <a:ext uri="{FF2B5EF4-FFF2-40B4-BE49-F238E27FC236}">
                  <a16:creationId xmlns="" xmlns:a16="http://schemas.microsoft.com/office/drawing/2014/main" id="{DEE01BF6-02BD-474C-B95D-D0B67E1B6376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6" name="手繪多邊形：圖案 85">
              <a:extLst>
                <a:ext uri="{FF2B5EF4-FFF2-40B4-BE49-F238E27FC236}">
                  <a16:creationId xmlns="" xmlns:a16="http://schemas.microsoft.com/office/drawing/2014/main" id="{F8061384-933A-4A82-99CD-0761FDE197A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7" name="手繪多邊形：圖案 86">
              <a:extLst>
                <a:ext uri="{FF2B5EF4-FFF2-40B4-BE49-F238E27FC236}">
                  <a16:creationId xmlns="" xmlns:a16="http://schemas.microsoft.com/office/drawing/2014/main" id="{FB1E0457-3867-4701-BC2B-CDC8259E6D5C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8" name="手繪多邊形：圖案 87">
              <a:extLst>
                <a:ext uri="{FF2B5EF4-FFF2-40B4-BE49-F238E27FC236}">
                  <a16:creationId xmlns="" xmlns:a16="http://schemas.microsoft.com/office/drawing/2014/main" id="{2AF27C88-8BE9-49FA-A65D-03FA5F3227BA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89" name="手繪多邊形：圖案 88">
              <a:extLst>
                <a:ext uri="{FF2B5EF4-FFF2-40B4-BE49-F238E27FC236}">
                  <a16:creationId xmlns="" xmlns:a16="http://schemas.microsoft.com/office/drawing/2014/main" id="{F6411DD5-0E7F-448B-8DAA-0A6D6803F565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0" name="手繪多邊形：圖案 89">
              <a:extLst>
                <a:ext uri="{FF2B5EF4-FFF2-40B4-BE49-F238E27FC236}">
                  <a16:creationId xmlns="" xmlns:a16="http://schemas.microsoft.com/office/drawing/2014/main" id="{C6ABD900-0229-44CC-B3F4-729523036D4B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1" name="手繪多邊形：圖案 90">
              <a:extLst>
                <a:ext uri="{FF2B5EF4-FFF2-40B4-BE49-F238E27FC236}">
                  <a16:creationId xmlns="" xmlns:a16="http://schemas.microsoft.com/office/drawing/2014/main" id="{66737B89-BAD2-4AB1-8F04-090F95CF0C2C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n-US" altLang="zh-TW" smtClean="0"/>
              <a:pPr rtl="0"/>
              <a:t>4</a:t>
            </a:fld>
            <a:endParaRPr lang="zh-TW" altLang="en-US" dirty="0"/>
          </a:p>
        </p:txBody>
      </p:sp>
      <p:pic>
        <p:nvPicPr>
          <p:cNvPr id="7" name="圖片 6" descr="標誌特寫&#10;&#10;自動產生的描述">
            <a:extLst>
              <a:ext uri="{FF2B5EF4-FFF2-40B4-BE49-F238E27FC236}">
                <a16:creationId xmlns="" xmlns:a16="http://schemas.microsoft.com/office/drawing/2014/main" id="{D812345D-5E05-4D5D-BDF5-89345BF4749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434801" y="1066427"/>
            <a:ext cx="1383911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zh-TW" sz="6600" dirty="0"/>
              <a:t>甄選</a:t>
            </a:r>
            <a:r>
              <a:rPr lang="zh-TW" altLang="zh-TW" sz="6600" dirty="0" smtClean="0"/>
              <a:t>方式</a:t>
            </a:r>
            <a:r>
              <a:rPr lang="en-US" altLang="zh-TW" sz="6600" dirty="0"/>
              <a:t>(</a:t>
            </a:r>
            <a:r>
              <a:rPr lang="zh-TW" altLang="zh-TW" sz="6600" dirty="0" smtClean="0"/>
              <a:t>高</a:t>
            </a:r>
            <a:r>
              <a:rPr lang="zh-TW" altLang="en-US" sz="6600" dirty="0" smtClean="0"/>
              <a:t>二升高三暑假</a:t>
            </a:r>
            <a:r>
              <a:rPr lang="en-US" altLang="zh-TW" sz="6600" dirty="0" smtClean="0"/>
              <a:t>7</a:t>
            </a:r>
            <a:r>
              <a:rPr lang="zh-TW" altLang="en-US" sz="6600" dirty="0" smtClean="0"/>
              <a:t>月</a:t>
            </a:r>
            <a:r>
              <a:rPr lang="zh-TW" altLang="zh-TW" sz="6600" dirty="0" smtClean="0"/>
              <a:t>進行</a:t>
            </a:r>
            <a:r>
              <a:rPr lang="en-US" altLang="zh-TW" sz="6600" dirty="0"/>
              <a:t>)</a:t>
            </a:r>
            <a:endParaRPr lang="zh-TW" altLang="en-US" sz="6600" dirty="0"/>
          </a:p>
        </p:txBody>
      </p:sp>
      <p:pic>
        <p:nvPicPr>
          <p:cNvPr id="10" name="圖片版面配置區 9" descr="在寫黑板的老師" title="在寫黑板的老師">
            <a:extLst>
              <a:ext uri="{FF2B5EF4-FFF2-40B4-BE49-F238E27FC236}">
                <a16:creationId xmlns="" xmlns:a16="http://schemas.microsoft.com/office/drawing/2014/main" id="{54F6F3C1-B61F-48CF-9F96-E69135F7645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"/>
          <a:stretch/>
        </p:blipFill>
        <p:spPr>
          <a:xfrm rot="-240000">
            <a:off x="1307329" y="2404380"/>
            <a:ext cx="3548632" cy="3375343"/>
          </a:xfrm>
        </p:spPr>
      </p:pic>
      <p:grpSp>
        <p:nvGrpSpPr>
          <p:cNvPr id="28" name="群組 27">
            <a:extLst>
              <a:ext uri="{FF2B5EF4-FFF2-40B4-BE49-F238E27FC236}">
                <a16:creationId xmlns="" xmlns:a16="http://schemas.microsoft.com/office/drawing/2014/main" id="{CB549F46-286E-4D11-9B05-3772D7CFFE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4635327" y="4294752"/>
            <a:ext cx="1219200" cy="914400"/>
            <a:chOff x="3403719" y="943599"/>
            <a:chExt cx="1219200" cy="914400"/>
          </a:xfrm>
        </p:grpSpPr>
        <p:sp>
          <p:nvSpPr>
            <p:cNvPr id="29" name="手繪多邊形：圖案 28">
              <a:extLst>
                <a:ext uri="{FF2B5EF4-FFF2-40B4-BE49-F238E27FC236}">
                  <a16:creationId xmlns="" xmlns:a16="http://schemas.microsoft.com/office/drawing/2014/main" id="{CBFE3D08-4E07-43AC-88F3-AAFFC8A7A02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0" name="手繪多邊形：圖案 29">
              <a:extLst>
                <a:ext uri="{FF2B5EF4-FFF2-40B4-BE49-F238E27FC236}">
                  <a16:creationId xmlns="" xmlns:a16="http://schemas.microsoft.com/office/drawing/2014/main" id="{55B06464-E6E9-4AF9-A07C-93CFB2945CA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1" name="手繪多邊形：圖案 30">
              <a:extLst>
                <a:ext uri="{FF2B5EF4-FFF2-40B4-BE49-F238E27FC236}">
                  <a16:creationId xmlns="" xmlns:a16="http://schemas.microsoft.com/office/drawing/2014/main" id="{0714AFD9-EA2B-4732-8D89-A422FEC4938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2" name="手繪多邊形：圖案 31">
              <a:extLst>
                <a:ext uri="{FF2B5EF4-FFF2-40B4-BE49-F238E27FC236}">
                  <a16:creationId xmlns="" xmlns:a16="http://schemas.microsoft.com/office/drawing/2014/main" id="{8C4071ED-B908-4AD0-B762-ECD55B711D83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3" name="手繪多邊形：圖案 32">
              <a:extLst>
                <a:ext uri="{FF2B5EF4-FFF2-40B4-BE49-F238E27FC236}">
                  <a16:creationId xmlns="" xmlns:a16="http://schemas.microsoft.com/office/drawing/2014/main" id="{D1E9393C-16E2-4961-A26E-718666E8ABA3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4" name="手繪多邊形：圖案 33">
              <a:extLst>
                <a:ext uri="{FF2B5EF4-FFF2-40B4-BE49-F238E27FC236}">
                  <a16:creationId xmlns="" xmlns:a16="http://schemas.microsoft.com/office/drawing/2014/main" id="{590EAC16-0F86-4055-96ED-EB3A6A43FDC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5" name="手繪多邊形：圖案 34">
              <a:extLst>
                <a:ext uri="{FF2B5EF4-FFF2-40B4-BE49-F238E27FC236}">
                  <a16:creationId xmlns="" xmlns:a16="http://schemas.microsoft.com/office/drawing/2014/main" id="{86BAF484-711C-490A-8473-9B07F276B982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6" name="手繪多邊形：圖案 35">
              <a:extLst>
                <a:ext uri="{FF2B5EF4-FFF2-40B4-BE49-F238E27FC236}">
                  <a16:creationId xmlns="" xmlns:a16="http://schemas.microsoft.com/office/drawing/2014/main" id="{184F9CB9-F0C7-4A37-BC9D-5A71A3AC805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7" name="手繪多邊形：圖案 36">
              <a:extLst>
                <a:ext uri="{FF2B5EF4-FFF2-40B4-BE49-F238E27FC236}">
                  <a16:creationId xmlns="" xmlns:a16="http://schemas.microsoft.com/office/drawing/2014/main" id="{CE983320-20A1-47BB-B1F6-1BA98B601F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8" name="手繪多邊形：圖案 37">
              <a:extLst>
                <a:ext uri="{FF2B5EF4-FFF2-40B4-BE49-F238E27FC236}">
                  <a16:creationId xmlns="" xmlns:a16="http://schemas.microsoft.com/office/drawing/2014/main" id="{4586A097-CA82-46EC-87E0-55693A5F23E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39" name="手繪多邊形：圖案 38">
              <a:extLst>
                <a:ext uri="{FF2B5EF4-FFF2-40B4-BE49-F238E27FC236}">
                  <a16:creationId xmlns="" xmlns:a16="http://schemas.microsoft.com/office/drawing/2014/main" id="{2C22474F-C175-40F7-88D5-9A4180CFEBE8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0" name="手繪多邊形：圖案 39">
              <a:extLst>
                <a:ext uri="{FF2B5EF4-FFF2-40B4-BE49-F238E27FC236}">
                  <a16:creationId xmlns="" xmlns:a16="http://schemas.microsoft.com/office/drawing/2014/main" id="{1782C9DF-8018-4A9C-B4DD-EBF38BE30DC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1" name="手繪多邊形：圖案 40">
              <a:extLst>
                <a:ext uri="{FF2B5EF4-FFF2-40B4-BE49-F238E27FC236}">
                  <a16:creationId xmlns="" xmlns:a16="http://schemas.microsoft.com/office/drawing/2014/main" id="{BE5A8348-D894-4A2A-9B06-5E5AFEB61DF8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2" name="手繪多邊形：圖案 41">
              <a:extLst>
                <a:ext uri="{FF2B5EF4-FFF2-40B4-BE49-F238E27FC236}">
                  <a16:creationId xmlns="" xmlns:a16="http://schemas.microsoft.com/office/drawing/2014/main" id="{907D09DA-4823-45B9-A28C-DC6D416C7749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3" name="手繪多邊形：圖案 42">
              <a:extLst>
                <a:ext uri="{FF2B5EF4-FFF2-40B4-BE49-F238E27FC236}">
                  <a16:creationId xmlns="" xmlns:a16="http://schemas.microsoft.com/office/drawing/2014/main" id="{11254A8B-65AE-4642-ACB0-6D423E3E4B3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4" name="手繪多邊形：圖案 43">
              <a:extLst>
                <a:ext uri="{FF2B5EF4-FFF2-40B4-BE49-F238E27FC236}">
                  <a16:creationId xmlns="" xmlns:a16="http://schemas.microsoft.com/office/drawing/2014/main" id="{EC415C24-F216-40BC-9B31-7CBC016A7A7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5" name="手繪多邊形：圖案 44">
              <a:extLst>
                <a:ext uri="{FF2B5EF4-FFF2-40B4-BE49-F238E27FC236}">
                  <a16:creationId xmlns="" xmlns:a16="http://schemas.microsoft.com/office/drawing/2014/main" id="{5A6A080B-3967-4873-9B2B-C692C098210E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6" name="手繪多邊形：圖案 45">
              <a:extLst>
                <a:ext uri="{FF2B5EF4-FFF2-40B4-BE49-F238E27FC236}">
                  <a16:creationId xmlns="" xmlns:a16="http://schemas.microsoft.com/office/drawing/2014/main" id="{BAAC961F-232C-406A-884C-7A7D7E05F29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7" name="手繪多邊形：圖案 46">
              <a:extLst>
                <a:ext uri="{FF2B5EF4-FFF2-40B4-BE49-F238E27FC236}">
                  <a16:creationId xmlns="" xmlns:a16="http://schemas.microsoft.com/office/drawing/2014/main" id="{1AE7FA7A-1C70-4FAE-A102-DA1D04B372A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8" name="手繪多邊形：圖案 47">
              <a:extLst>
                <a:ext uri="{FF2B5EF4-FFF2-40B4-BE49-F238E27FC236}">
                  <a16:creationId xmlns="" xmlns:a16="http://schemas.microsoft.com/office/drawing/2014/main" id="{4A9E2B8A-9B90-4370-A0CA-AD716D069834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49" name="手繪多邊形：圖案 48">
              <a:extLst>
                <a:ext uri="{FF2B5EF4-FFF2-40B4-BE49-F238E27FC236}">
                  <a16:creationId xmlns="" xmlns:a16="http://schemas.microsoft.com/office/drawing/2014/main" id="{D38FA074-D6B2-4FC2-9AEA-3609F13AEB29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68" name="群組 67">
            <a:extLst>
              <a:ext uri="{FF2B5EF4-FFF2-40B4-BE49-F238E27FC236}">
                <a16:creationId xmlns="" xmlns:a16="http://schemas.microsoft.com/office/drawing/2014/main" id="{25C799C8-7AA3-4A61-8CB5-55AED8EFBC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402009" y="1511771"/>
            <a:ext cx="1652462" cy="899905"/>
            <a:chOff x="69329" y="3410351"/>
            <a:chExt cx="1128654" cy="614647"/>
          </a:xfrm>
        </p:grpSpPr>
        <p:sp>
          <p:nvSpPr>
            <p:cNvPr id="69" name="手繪多邊形：圖案 68">
              <a:extLst>
                <a:ext uri="{FF2B5EF4-FFF2-40B4-BE49-F238E27FC236}">
                  <a16:creationId xmlns="" xmlns:a16="http://schemas.microsoft.com/office/drawing/2014/main" id="{0C76A4FA-79EB-4D10-A018-FF96872EC2E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0" name="手繪多邊形：圖案 69">
              <a:extLst>
                <a:ext uri="{FF2B5EF4-FFF2-40B4-BE49-F238E27FC236}">
                  <a16:creationId xmlns="" xmlns:a16="http://schemas.microsoft.com/office/drawing/2014/main" id="{97C26B3C-C82C-4D78-937C-92C52417C861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1" name="手繪多邊形：圖案 70">
              <a:extLst>
                <a:ext uri="{FF2B5EF4-FFF2-40B4-BE49-F238E27FC236}">
                  <a16:creationId xmlns="" xmlns:a16="http://schemas.microsoft.com/office/drawing/2014/main" id="{8836D5BC-989E-4603-B048-25AF4CD67C99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72" name="手繪多邊形：圖案 71">
              <a:extLst>
                <a:ext uri="{FF2B5EF4-FFF2-40B4-BE49-F238E27FC236}">
                  <a16:creationId xmlns="" xmlns:a16="http://schemas.microsoft.com/office/drawing/2014/main" id="{5CF2D6F5-323D-4809-B4AF-54BBA4A453B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n-US" altLang="zh-TW" smtClean="0"/>
              <a:pPr rtl="0"/>
              <a:t>5</a:t>
            </a:fld>
            <a:endParaRPr lang="zh-TW" altLang="en-US" dirty="0"/>
          </a:p>
        </p:txBody>
      </p:sp>
      <p:pic>
        <p:nvPicPr>
          <p:cNvPr id="7" name="圖片 6" descr="標誌的特寫&#10;&#10;自動產生的描述">
            <a:extLst>
              <a:ext uri="{FF2B5EF4-FFF2-40B4-BE49-F238E27FC236}">
                <a16:creationId xmlns="" xmlns:a16="http://schemas.microsoft.com/office/drawing/2014/main" id="{F9E212D5-1E42-433A-85D6-AC667805979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3912" y="4501989"/>
            <a:ext cx="1274174" cy="1280270"/>
          </a:xfrm>
          <a:prstGeom prst="rect">
            <a:avLst/>
          </a:prstGeom>
        </p:spPr>
      </p:pic>
      <p:sp>
        <p:nvSpPr>
          <p:cNvPr id="11" name="內容版面配置區 10"/>
          <p:cNvSpPr>
            <a:spLocks noGrp="1"/>
          </p:cNvSpPr>
          <p:nvPr>
            <p:ph sz="half" idx="1"/>
          </p:nvPr>
        </p:nvSpPr>
        <p:spPr>
          <a:xfrm>
            <a:off x="5525590" y="1620000"/>
            <a:ext cx="5996262" cy="4356000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4800" b="1" dirty="0"/>
              <a:t> </a:t>
            </a:r>
            <a:r>
              <a:rPr lang="en-US" altLang="zh-TW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第一</a:t>
            </a:r>
            <a:r>
              <a:rPr lang="zh-TW" altLang="zh-TW" sz="4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階段</a:t>
            </a:r>
            <a:endParaRPr lang="en-US" altLang="zh-TW" sz="4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書面審查辦理（占總成績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70</a:t>
            </a:r>
            <a:r>
              <a:rPr lang="zh-TW" altLang="zh-TW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％）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zh-TW" sz="4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zh-TW" sz="4800" b="1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2574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zh-TW" altLang="zh-TW" sz="6600" dirty="0"/>
              <a:t>甄選方式</a:t>
            </a:r>
            <a:r>
              <a:rPr lang="en-US" altLang="zh-TW" sz="6600" dirty="0"/>
              <a:t>(</a:t>
            </a:r>
            <a:r>
              <a:rPr lang="zh-TW" altLang="zh-TW" sz="6600" dirty="0" smtClean="0"/>
              <a:t>高</a:t>
            </a:r>
            <a:r>
              <a:rPr lang="zh-TW" altLang="en-US" sz="6600" dirty="0" smtClean="0"/>
              <a:t>二升高</a:t>
            </a:r>
            <a:r>
              <a:rPr lang="zh-TW" altLang="zh-TW" sz="6600" dirty="0" smtClean="0"/>
              <a:t>三</a:t>
            </a:r>
            <a:r>
              <a:rPr lang="zh-TW" altLang="en-US" sz="6600" dirty="0" smtClean="0"/>
              <a:t>暑假</a:t>
            </a:r>
            <a:r>
              <a:rPr lang="en-US" altLang="zh-TW" sz="6600" dirty="0" smtClean="0"/>
              <a:t>7</a:t>
            </a:r>
            <a:r>
              <a:rPr lang="zh-TW" altLang="en-US" sz="6600" dirty="0" smtClean="0"/>
              <a:t>月</a:t>
            </a:r>
            <a:r>
              <a:rPr lang="zh-TW" altLang="zh-TW" sz="6600" dirty="0" smtClean="0"/>
              <a:t>進行</a:t>
            </a:r>
            <a:r>
              <a:rPr lang="en-US" altLang="zh-TW" sz="6600" dirty="0"/>
              <a:t>)</a:t>
            </a:r>
            <a:endParaRPr lang="zh-TW" sz="6600" dirty="0"/>
          </a:p>
        </p:txBody>
      </p:sp>
      <p:grpSp>
        <p:nvGrpSpPr>
          <p:cNvPr id="53" name="群組 52">
            <a:extLst>
              <a:ext uri="{FF2B5EF4-FFF2-40B4-BE49-F238E27FC236}">
                <a16:creationId xmlns="" xmlns:a16="http://schemas.microsoft.com/office/drawing/2014/main" id="{72439AAE-BFAF-4D78-A9A7-54C94BA7A2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13239" y="4647805"/>
            <a:ext cx="1909314" cy="1328195"/>
            <a:chOff x="5913827" y="2487044"/>
            <a:chExt cx="1723828" cy="1328195"/>
          </a:xfrm>
        </p:grpSpPr>
        <p:sp>
          <p:nvSpPr>
            <p:cNvPr id="32" name="手繪多邊形：圖案 31">
              <a:extLst>
                <a:ext uri="{FF2B5EF4-FFF2-40B4-BE49-F238E27FC236}">
                  <a16:creationId xmlns="" xmlns:a16="http://schemas.microsoft.com/office/drawing/2014/main" id="{23FC5390-52CD-4568-A30F-BBBCDD12EFE0}"/>
                </a:ext>
              </a:extLst>
            </p:cNvPr>
            <p:cNvSpPr/>
            <p:nvPr/>
          </p:nvSpPr>
          <p:spPr>
            <a:xfrm>
              <a:off x="5913827" y="2487044"/>
              <a:ext cx="1723828" cy="1328195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52" name="標題 112">
              <a:extLst>
                <a:ext uri="{FF2B5EF4-FFF2-40B4-BE49-F238E27FC236}">
                  <a16:creationId xmlns="" xmlns:a16="http://schemas.microsoft.com/office/drawing/2014/main" id="{CEBF996C-6EF2-47C1-8250-43B970037AC8}"/>
                </a:ext>
              </a:extLst>
            </p:cNvPr>
            <p:cNvSpPr txBox="1">
              <a:spLocks/>
            </p:cNvSpPr>
            <p:nvPr/>
          </p:nvSpPr>
          <p:spPr>
            <a:xfrm>
              <a:off x="5961649" y="2851722"/>
              <a:ext cx="1284256" cy="794452"/>
            </a:xfrm>
            <a:prstGeom prst="rect">
              <a:avLst/>
            </a:prstGeom>
            <a:noFill/>
            <a:scene3d>
              <a:camera prst="isometricOffAxis1Right"/>
              <a:lightRig rig="flat" dir="t"/>
            </a:scene3d>
            <a:sp3d/>
          </p:spPr>
          <p:txBody>
            <a:bodyPr vert="horz" lIns="0" tIns="0" rIns="0" bIns="0" rtlCol="0" anchor="t">
              <a:noAutofit/>
              <a:sp3d extrusionH="304800" prstMaterial="plastic">
                <a:extrusionClr>
                  <a:schemeClr val="accent2"/>
                </a:extrusionClr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ZA" sz="6600" kern="1200" spc="-3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>
                <a:lnSpc>
                  <a:spcPts val="5000"/>
                </a:lnSpc>
              </a:pPr>
              <a:r>
                <a:rPr lang="zh-TW" altLang="en-US" sz="4800" b="1" dirty="0">
                  <a:solidFill>
                    <a:schemeClr val="bg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與</a:t>
              </a:r>
            </a:p>
          </p:txBody>
        </p:sp>
      </p:grpSp>
      <p:sp>
        <p:nvSpPr>
          <p:cNvPr id="8" name="投影片編號版面配置區 7">
            <a:extLst>
              <a:ext uri="{FF2B5EF4-FFF2-40B4-BE49-F238E27FC236}">
                <a16:creationId xmlns=""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n-US" smtClean="0"/>
              <a:pPr rtl="0"/>
              <a:t>6</a:t>
            </a:fld>
            <a:endParaRPr lang="en-US" dirty="0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1"/>
          </p:nvPr>
        </p:nvSpPr>
        <p:spPr>
          <a:xfrm>
            <a:off x="328490" y="2280625"/>
            <a:ext cx="5148000" cy="3996000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選繳資料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占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10%)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：其他有利審查資料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具有預修或選修國立高雄科技大學所</a:t>
            </a:r>
            <a:r>
              <a:rPr lang="zh-TW" altLang="zh-TW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開設之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課程並達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70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分以上者得列入審查計分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20" name="內容版面配置區 12"/>
          <p:cNvSpPr>
            <a:spLocks noGrp="1"/>
          </p:cNvSpPr>
          <p:nvPr>
            <p:ph sz="half" idx="1"/>
          </p:nvPr>
        </p:nvSpPr>
        <p:spPr>
          <a:xfrm>
            <a:off x="6442071" y="2280625"/>
            <a:ext cx="5148000" cy="3996000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依第一階段書面審查分數排序，取前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位進入第二階段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同分則增額錄取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8038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A4CA33D0-A2F5-49D6-833F-C67739054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594" y="357672"/>
            <a:ext cx="10862677" cy="446281"/>
          </a:xfrm>
        </p:spPr>
        <p:txBody>
          <a:bodyPr rtlCol="0"/>
          <a:lstStyle/>
          <a:p>
            <a:r>
              <a:rPr lang="zh-TW" altLang="zh-TW" sz="6600" dirty="0"/>
              <a:t>甄選方式</a:t>
            </a:r>
            <a:r>
              <a:rPr lang="en-US" altLang="zh-TW" sz="6600" dirty="0" smtClean="0"/>
              <a:t>(</a:t>
            </a:r>
            <a:r>
              <a:rPr lang="zh-TW" altLang="zh-TW" sz="6600" dirty="0"/>
              <a:t>高</a:t>
            </a:r>
            <a:r>
              <a:rPr lang="zh-TW" altLang="en-US" sz="6600" dirty="0"/>
              <a:t>二升高</a:t>
            </a:r>
            <a:r>
              <a:rPr lang="zh-TW" altLang="zh-TW" sz="6600" dirty="0"/>
              <a:t>三</a:t>
            </a:r>
            <a:r>
              <a:rPr lang="zh-TW" altLang="en-US" sz="6600" dirty="0"/>
              <a:t>暑假</a:t>
            </a:r>
            <a:r>
              <a:rPr lang="en-US" altLang="zh-TW" sz="6600" dirty="0"/>
              <a:t>7</a:t>
            </a:r>
            <a:r>
              <a:rPr lang="zh-TW" altLang="en-US" sz="6600" dirty="0"/>
              <a:t>月</a:t>
            </a:r>
            <a:r>
              <a:rPr lang="zh-TW" altLang="zh-TW" sz="6600" dirty="0" smtClean="0"/>
              <a:t>進行</a:t>
            </a:r>
            <a:r>
              <a:rPr lang="en-US" altLang="zh-TW" sz="6600" dirty="0"/>
              <a:t>)</a:t>
            </a:r>
            <a:endParaRPr lang="zh-TW" sz="66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903996C0-0A7C-4905-8FD4-EC23739737E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n-US" smtClean="0"/>
              <a:pPr rtl="0"/>
              <a:t>7</a:t>
            </a:fld>
            <a:endParaRPr lang="en-US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383311" y="2258827"/>
            <a:ext cx="11206760" cy="3932388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第一階段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書面審查辦理（占總成績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70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％）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(1)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學期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專業及實習科目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部定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平均成績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T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分數</a:t>
            </a:r>
            <a:r>
              <a:rPr lang="en-US" altLang="zh-TW" sz="32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X20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%(20)</a:t>
            </a:r>
          </a:p>
          <a:p>
            <a:pPr marL="0" indent="0">
              <a:buNone/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(2)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報名表及學習歷程自述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含學習歷程反思、參加動機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  <a:p>
            <a:pPr marL="0" indent="0">
              <a:buNone/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未來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學習計畫與生涯規劃及其他相關資料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)(10)</a:t>
            </a:r>
          </a:p>
          <a:p>
            <a:pPr marL="0" indent="0">
              <a:buNone/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(3)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校外參賽得獎證明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符合「四技二專技優甄審入學招生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</a:p>
          <a:p>
            <a:pPr marL="0" indent="0">
              <a:buNone/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資格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規定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)(10)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5879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71284" y="2747341"/>
            <a:ext cx="10862678" cy="4312967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3200" dirty="0" smtClean="0"/>
              <a:t>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(4)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多益英文檢定證明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文件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(10)</a:t>
            </a:r>
          </a:p>
          <a:p>
            <a:pPr marL="0" indent="0">
              <a:buNone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(5)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就讀科高度相關之勞動部技術士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證照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(10)</a:t>
            </a:r>
          </a:p>
          <a:p>
            <a:pPr marL="0" indent="0">
              <a:buNone/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(6)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學習歷程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檔案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(5)</a:t>
            </a:r>
          </a:p>
          <a:p>
            <a:pPr marL="0" indent="0">
              <a:buNone/>
            </a:pP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(7)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獎懲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紀錄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(5)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058DB212-BFA2-403F-85EF-DFD3FF6D973A}" type="slidenum">
              <a:rPr lang="en-US" noProof="0" smtClean="0"/>
              <a:pPr rtl="0"/>
              <a:t>8</a:t>
            </a:fld>
            <a:endParaRPr lang="en-US" noProof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sz="6600" dirty="0"/>
              <a:t>甄選方式</a:t>
            </a:r>
            <a:r>
              <a:rPr lang="en-US" altLang="zh-TW" sz="6600" dirty="0" smtClean="0"/>
              <a:t>(</a:t>
            </a:r>
            <a:r>
              <a:rPr lang="zh-TW" altLang="zh-TW" sz="6600" dirty="0"/>
              <a:t>高</a:t>
            </a:r>
            <a:r>
              <a:rPr lang="zh-TW" altLang="en-US" sz="6600" dirty="0"/>
              <a:t>二升高</a:t>
            </a:r>
            <a:r>
              <a:rPr lang="zh-TW" altLang="zh-TW" sz="6600" dirty="0"/>
              <a:t>三</a:t>
            </a:r>
            <a:r>
              <a:rPr lang="zh-TW" altLang="en-US" sz="6600" dirty="0"/>
              <a:t>暑假</a:t>
            </a:r>
            <a:r>
              <a:rPr lang="en-US" altLang="zh-TW" sz="6600" dirty="0"/>
              <a:t>7</a:t>
            </a:r>
            <a:r>
              <a:rPr lang="zh-TW" altLang="en-US" sz="6600" dirty="0"/>
              <a:t>月</a:t>
            </a:r>
            <a:r>
              <a:rPr lang="zh-TW" altLang="zh-TW" sz="6600" dirty="0" smtClean="0"/>
              <a:t>進行</a:t>
            </a:r>
            <a:r>
              <a:rPr lang="en-US" altLang="zh-TW" sz="6600" dirty="0"/>
              <a:t>)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804173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版面配置區 10" descr="一疊書" title="一疊書">
            <a:extLst>
              <a:ext uri="{FF2B5EF4-FFF2-40B4-BE49-F238E27FC236}">
                <a16:creationId xmlns="" xmlns:a16="http://schemas.microsoft.com/office/drawing/2014/main" id="{B9070B9B-C81D-4B09-8D71-2F13478DF60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7EE74F7E-F9D0-415C-9E3A-A14801E288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21326984">
            <a:off x="637965" y="188930"/>
            <a:ext cx="4861535" cy="2482237"/>
          </a:xfrm>
        </p:spPr>
        <p:txBody>
          <a:bodyPr rtlCol="0"/>
          <a:lstStyle/>
          <a:p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第二階段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：採面試審查辦理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占總成績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20%)</a:t>
            </a:r>
            <a:endParaRPr lang="zh-TW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="" xmlns:a16="http://schemas.microsoft.com/office/drawing/2014/main" id="{D9CBB752-D2AB-49BF-A7EC-FB5FD5CC21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n-US" altLang="zh-TW" smtClean="0"/>
              <a:pPr rtl="0"/>
              <a:t>9</a:t>
            </a:fld>
            <a:endParaRPr lang="zh-TW" altLang="en-US" dirty="0"/>
          </a:p>
        </p:txBody>
      </p:sp>
      <p:grpSp>
        <p:nvGrpSpPr>
          <p:cNvPr id="154" name="群組 153">
            <a:extLst>
              <a:ext uri="{FF2B5EF4-FFF2-40B4-BE49-F238E27FC236}">
                <a16:creationId xmlns="" xmlns:a16="http://schemas.microsoft.com/office/drawing/2014/main" id="{E103019A-EA75-4DA5-8A11-99E139ADB2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552960">
            <a:off x="6816917" y="5490872"/>
            <a:ext cx="1511898" cy="1012825"/>
            <a:chOff x="7911409" y="975790"/>
            <a:chExt cx="1511898" cy="1012825"/>
          </a:xfrm>
        </p:grpSpPr>
        <p:sp>
          <p:nvSpPr>
            <p:cNvPr id="155" name="手繪多邊形：圖案 154">
              <a:extLst>
                <a:ext uri="{FF2B5EF4-FFF2-40B4-BE49-F238E27FC236}">
                  <a16:creationId xmlns="" xmlns:a16="http://schemas.microsoft.com/office/drawing/2014/main" id="{F8E437C7-07D8-4F24-B161-18FDA94144B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56" name="手繪多邊形：圖案 155">
              <a:extLst>
                <a:ext uri="{FF2B5EF4-FFF2-40B4-BE49-F238E27FC236}">
                  <a16:creationId xmlns="" xmlns:a16="http://schemas.microsoft.com/office/drawing/2014/main" id="{82E0BA6F-49DA-46B9-B314-D671E17100F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57" name="手繪多邊形：圖案 156">
              <a:extLst>
                <a:ext uri="{FF2B5EF4-FFF2-40B4-BE49-F238E27FC236}">
                  <a16:creationId xmlns="" xmlns:a16="http://schemas.microsoft.com/office/drawing/2014/main" id="{72FC3FB4-7710-476E-9839-C521E8AAC22D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58" name="手繪多邊形：圖案 157">
              <a:extLst>
                <a:ext uri="{FF2B5EF4-FFF2-40B4-BE49-F238E27FC236}">
                  <a16:creationId xmlns="" xmlns:a16="http://schemas.microsoft.com/office/drawing/2014/main" id="{E5098B57-B65A-40E5-BEB6-CA22B12DBB84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zh-TW" altLang="en-US" dirty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59" name="文字方塊 158">
              <a:extLst>
                <a:ext uri="{FF2B5EF4-FFF2-40B4-BE49-F238E27FC236}">
                  <a16:creationId xmlns="" xmlns:a16="http://schemas.microsoft.com/office/drawing/2014/main" id="{FAC6E4D4-A729-4EA3-8339-8C961DAF44D4}"/>
                </a:ext>
              </a:extLst>
            </p:cNvPr>
            <p:cNvSpPr txBox="1"/>
            <p:nvPr/>
          </p:nvSpPr>
          <p:spPr>
            <a:xfrm>
              <a:off x="8034549" y="1123630"/>
              <a:ext cx="12646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zh-TW" altLang="en-US" sz="1000" b="1" dirty="0">
                  <a:solidFill>
                    <a:schemeClr val="accent1"/>
                  </a:solidFill>
                  <a:latin typeface="Microsoft JhengHei UI" panose="020B0604030504040204" pitchFamily="34" charset="-120"/>
                  <a:ea typeface="Microsoft JhengHei UI" panose="020B0604030504040204" pitchFamily="34" charset="-120"/>
                </a:rPr>
                <a:t>放客歌曲</a:t>
              </a:r>
            </a:p>
          </p:txBody>
        </p:sp>
      </p:grpSp>
      <p:pic>
        <p:nvPicPr>
          <p:cNvPr id="12" name="圖片 11" descr="標誌的特寫&#10;&#10;自動產生的描述">
            <a:extLst>
              <a:ext uri="{FF2B5EF4-FFF2-40B4-BE49-F238E27FC236}">
                <a16:creationId xmlns="" xmlns:a16="http://schemas.microsoft.com/office/drawing/2014/main" id="{D4BC19E5-9A60-459E-8949-E5B86EBBBB8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1863336">
            <a:off x="10769863" y="34317"/>
            <a:ext cx="1274174" cy="1280270"/>
          </a:xfrm>
          <a:prstGeom prst="rect">
            <a:avLst/>
          </a:prstGeom>
        </p:spPr>
      </p:pic>
      <p:sp>
        <p:nvSpPr>
          <p:cNvPr id="14" name="文字版面配置區 3">
            <a:extLst>
              <a:ext uri="{FF2B5EF4-FFF2-40B4-BE49-F238E27FC236}">
                <a16:creationId xmlns="" xmlns:a16="http://schemas.microsoft.com/office/drawing/2014/main" id="{7EE74F7E-F9D0-415C-9E3A-A14801E28816}"/>
              </a:ext>
            </a:extLst>
          </p:cNvPr>
          <p:cNvSpPr txBox="1">
            <a:spLocks/>
          </p:cNvSpPr>
          <p:nvPr/>
        </p:nvSpPr>
        <p:spPr>
          <a:xfrm rot="21326984">
            <a:off x="806636" y="2671771"/>
            <a:ext cx="10388364" cy="3116217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vert="horz" lIns="7200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2635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53657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81121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0747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總成績計算方式為書面審查成績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(80%)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及面試成績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(20%)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之總和，並依總成績分數高低排序；倘有同分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同名次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者，則依下列項目進行比序：</a:t>
            </a:r>
            <a:endParaRPr lang="zh-TW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比序：依「第二階段面試成績」進行比序。</a:t>
            </a:r>
            <a:endParaRPr lang="zh-TW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比序：依「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學期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學業成績總平均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T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分數」進行比序。</a:t>
            </a:r>
            <a:endParaRPr lang="zh-TW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7796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465491_TF78725693.potx" id="{A0EC3E56-0D2C-410C-BF17-8711CB7119EE}" vid="{764B0E50-379B-472F-8EAE-BE4329834658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>gjy</MediaServiceKeyPoint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1AED34-0EA6-47AA-B839-315094397034}">
  <ds:schemaRefs>
    <ds:schemaRef ds:uri="http://www.w3.org/XML/1998/namespace"/>
    <ds:schemaRef ds:uri="http://schemas.microsoft.com/office/2006/documentManagement/types"/>
    <ds:schemaRef ds:uri="http://purl.org/dc/elements/1.1/"/>
    <ds:schemaRef ds:uri="16c05727-aa75-4e4a-9b5f-8a80a1165891"/>
    <ds:schemaRef ds:uri="http://purl.org/dc/terms/"/>
    <ds:schemaRef ds:uri="71af3243-3dd4-4a8d-8c0d-dd76da1f02a5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高中簡報</Template>
  <TotalTime>0</TotalTime>
  <Words>625</Words>
  <Application>Microsoft Office PowerPoint</Application>
  <PresentationFormat>寬螢幕</PresentationFormat>
  <Paragraphs>72</Paragraphs>
  <Slides>10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7" baseType="lpstr">
      <vt:lpstr>Microsoft JhengHei UI</vt:lpstr>
      <vt:lpstr>標楷體</vt:lpstr>
      <vt:lpstr>Arial</vt:lpstr>
      <vt:lpstr>Courier New</vt:lpstr>
      <vt:lpstr>Times New Roman</vt:lpstr>
      <vt:lpstr>Wingdings</vt:lpstr>
      <vt:lpstr>Office 佈景主題</vt:lpstr>
      <vt:lpstr>114學年度高科大「3+2新五專模式智慧資通鐵道技術專班」</vt:lpstr>
      <vt:lpstr>專班最後正式錄取名額</vt:lpstr>
      <vt:lpstr>申請資格</vt:lpstr>
      <vt:lpstr>申請資格</vt:lpstr>
      <vt:lpstr>甄選方式(高二升高三暑假7月進行)</vt:lpstr>
      <vt:lpstr>甄選方式(高二升高三暑假7月進行)</vt:lpstr>
      <vt:lpstr>甄選方式(高二升高三暑假7月進行)</vt:lpstr>
      <vt:lpstr>甄選方式(高二升高三暑假7月進行)</vt:lpstr>
      <vt:lpstr>PowerPoint 簡報</vt:lpstr>
      <vt:lpstr>感謝您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2025-07-06T07:14:36Z</dcterms:created>
  <dcterms:modified xsi:type="dcterms:W3CDTF">2025-09-18T00:34:00Z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